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5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66"/>
  </p:notesMasterIdLst>
  <p:handoutMasterIdLst>
    <p:handoutMasterId r:id="rId67"/>
  </p:handoutMasterIdLst>
  <p:sldIdLst>
    <p:sldId id="356" r:id="rId7"/>
    <p:sldId id="357" r:id="rId8"/>
    <p:sldId id="360" r:id="rId9"/>
    <p:sldId id="364" r:id="rId10"/>
    <p:sldId id="398" r:id="rId11"/>
    <p:sldId id="411" r:id="rId12"/>
    <p:sldId id="380" r:id="rId13"/>
    <p:sldId id="406" r:id="rId14"/>
    <p:sldId id="410" r:id="rId15"/>
    <p:sldId id="876" r:id="rId16"/>
    <p:sldId id="419" r:id="rId17"/>
    <p:sldId id="372" r:id="rId18"/>
    <p:sldId id="422" r:id="rId19"/>
    <p:sldId id="421" r:id="rId20"/>
    <p:sldId id="359" r:id="rId21"/>
    <p:sldId id="374" r:id="rId22"/>
    <p:sldId id="405" r:id="rId23"/>
    <p:sldId id="417" r:id="rId24"/>
    <p:sldId id="418" r:id="rId25"/>
    <p:sldId id="416" r:id="rId26"/>
    <p:sldId id="423" r:id="rId27"/>
    <p:sldId id="412" r:id="rId28"/>
    <p:sldId id="431" r:id="rId29"/>
    <p:sldId id="375" r:id="rId30"/>
    <p:sldId id="428" r:id="rId31"/>
    <p:sldId id="413" r:id="rId32"/>
    <p:sldId id="370" r:id="rId33"/>
    <p:sldId id="376" r:id="rId34"/>
    <p:sldId id="379" r:id="rId35"/>
    <p:sldId id="361" r:id="rId36"/>
    <p:sldId id="432" r:id="rId37"/>
    <p:sldId id="434" r:id="rId38"/>
    <p:sldId id="435" r:id="rId39"/>
    <p:sldId id="391" r:id="rId40"/>
    <p:sldId id="420" r:id="rId41"/>
    <p:sldId id="880" r:id="rId42"/>
    <p:sldId id="427" r:id="rId43"/>
    <p:sldId id="426" r:id="rId44"/>
    <p:sldId id="409" r:id="rId45"/>
    <p:sldId id="879" r:id="rId46"/>
    <p:sldId id="424" r:id="rId47"/>
    <p:sldId id="429" r:id="rId48"/>
    <p:sldId id="430" r:id="rId49"/>
    <p:sldId id="414" r:id="rId50"/>
    <p:sldId id="871" r:id="rId51"/>
    <p:sldId id="382" r:id="rId52"/>
    <p:sldId id="390" r:id="rId53"/>
    <p:sldId id="396" r:id="rId54"/>
    <p:sldId id="399" r:id="rId55"/>
    <p:sldId id="400" r:id="rId56"/>
    <p:sldId id="401" r:id="rId57"/>
    <p:sldId id="878" r:id="rId58"/>
    <p:sldId id="873" r:id="rId59"/>
    <p:sldId id="874" r:id="rId60"/>
    <p:sldId id="415" r:id="rId61"/>
    <p:sldId id="425" r:id="rId62"/>
    <p:sldId id="404" r:id="rId63"/>
    <p:sldId id="388" r:id="rId64"/>
    <p:sldId id="34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1744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addSp delSp modSp">
        <pc:chgData name="Naseri, Hassan" userId="07042e14-600b-466c-96c7-8718a39fa11d" providerId="ADAL" clId="{5B5A69F0-6023-024E-901C-9E47CF0E3A29}" dt="2018-09-08T19:10:14.054" v="15525" actId="1036"/>
        <pc:sldMkLst>
          <pc:docMk/>
          <pc:sldMk cId="3422727842" sldId="358"/>
        </pc:sldMkLst>
        <pc:spChg chg="mod">
          <ac:chgData name="Naseri, Hassan" userId="07042e14-600b-466c-96c7-8718a39fa11d" providerId="ADAL" clId="{5B5A69F0-6023-024E-901C-9E47CF0E3A29}" dt="2018-09-07T09:51:16.919" v="11482" actId="13926"/>
          <ac:spMkLst>
            <pc:docMk/>
            <pc:sldMk cId="3422727842" sldId="358"/>
            <ac:spMk id="2" creationId="{A7951C5D-9D62-1D44-9AC7-7625A445957B}"/>
          </ac:spMkLst>
        </pc:spChg>
        <pc:spChg chg="mod">
          <ac:chgData name="Naseri, Hassan" userId="07042e14-600b-466c-96c7-8718a39fa11d" providerId="ADAL" clId="{5B5A69F0-6023-024E-901C-9E47CF0E3A29}" dt="2018-09-07T09:23:20.060" v="11010" actId="207"/>
          <ac:spMkLst>
            <pc:docMk/>
            <pc:sldMk cId="3422727842" sldId="358"/>
            <ac:spMk id="3" creationId="{12277365-6435-0B4A-82DF-2606D54958A1}"/>
          </ac:spMkLst>
        </pc:spChg>
        <pc:spChg chg="add mod">
          <ac:chgData name="Naseri, Hassan" userId="07042e14-600b-466c-96c7-8718a39fa11d" providerId="ADAL" clId="{5B5A69F0-6023-024E-901C-9E47CF0E3A29}" dt="2018-09-08T19:10:07.885" v="15517" actId="14100"/>
          <ac:spMkLst>
            <pc:docMk/>
            <pc:sldMk cId="3422727842" sldId="358"/>
            <ac:spMk id="6" creationId="{868F9B67-7F08-A041-8E3C-A2406DD4EE2A}"/>
          </ac:spMkLst>
        </pc:spChg>
        <pc:spChg chg="add mod">
          <ac:chgData name="Naseri, Hassan" userId="07042e14-600b-466c-96c7-8718a39fa11d" providerId="ADAL" clId="{5B5A69F0-6023-024E-901C-9E47CF0E3A29}" dt="2018-09-08T19:10:14.054" v="15525" actId="1036"/>
          <ac:spMkLst>
            <pc:docMk/>
            <pc:sldMk cId="3422727842" sldId="358"/>
            <ac:spMk id="11" creationId="{3DDFB89E-5AD3-A84A-A611-6D32407E609F}"/>
          </ac:spMkLst>
        </pc:spChg>
        <pc:picChg chg="add mod">
          <ac:chgData name="Naseri, Hassan" userId="07042e14-600b-466c-96c7-8718a39fa11d" providerId="ADAL" clId="{5B5A69F0-6023-024E-901C-9E47CF0E3A29}" dt="2018-09-08T19:07:47.419" v="15449" actId="14100"/>
          <ac:picMkLst>
            <pc:docMk/>
            <pc:sldMk cId="3422727842" sldId="358"/>
            <ac:picMk id="7" creationId="{E2E494C4-7A5F-3543-8E4A-803CA3670455}"/>
          </ac:picMkLst>
        </pc:picChg>
        <pc:picChg chg="add del mod">
          <ac:chgData name="Naseri, Hassan" userId="07042e14-600b-466c-96c7-8718a39fa11d" providerId="ADAL" clId="{5B5A69F0-6023-024E-901C-9E47CF0E3A29}" dt="2018-08-31T13:07:53.198" v="9565" actId="478"/>
          <ac:picMkLst>
            <pc:docMk/>
            <pc:sldMk cId="3422727842" sldId="358"/>
            <ac:picMk id="8" creationId="{61E6B2D5-BCEE-0842-8991-B9DBEE62B414}"/>
          </ac:picMkLst>
        </pc:picChg>
        <pc:picChg chg="add mod">
          <ac:chgData name="Naseri, Hassan" userId="07042e14-600b-466c-96c7-8718a39fa11d" providerId="ADAL" clId="{5B5A69F0-6023-024E-901C-9E47CF0E3A29}" dt="2018-09-08T19:04:34.560" v="15427" actId="1076"/>
          <ac:picMkLst>
            <pc:docMk/>
            <pc:sldMk cId="3422727842" sldId="358"/>
            <ac:picMk id="10" creationId="{E87D9579-B0A7-CC42-8340-82E7A1E97DEE}"/>
          </ac:picMkLst>
        </pc:picChg>
      </pc:sldChg>
      <pc:sldChg chg="addSp delSp modSp">
        <pc:chgData name="Naseri, Hassan" userId="07042e14-600b-466c-96c7-8718a39fa11d" providerId="ADAL" clId="{5B5A69F0-6023-024E-901C-9E47CF0E3A29}" dt="2018-09-19T07:33:19.518" v="33102" actId="13926"/>
        <pc:sldMkLst>
          <pc:docMk/>
          <pc:sldMk cId="4190145120" sldId="359"/>
        </pc:sldMkLst>
        <pc:spChg chg="mod">
          <ac:chgData name="Naseri, Hassan" userId="07042e14-600b-466c-96c7-8718a39fa11d" providerId="ADAL" clId="{5B5A69F0-6023-024E-901C-9E47CF0E3A29}" dt="2018-09-19T07:33:19.518" v="33102" actId="13926"/>
          <ac:spMkLst>
            <pc:docMk/>
            <pc:sldMk cId="4190145120" sldId="359"/>
            <ac:spMk id="2" creationId="{B0DA5DDE-7073-D944-9E68-E378E78B9D21}"/>
          </ac:spMkLst>
        </pc:spChg>
        <pc:spChg chg="mod">
          <ac:chgData name="Naseri, Hassan" userId="07042e14-600b-466c-96c7-8718a39fa11d" providerId="ADAL" clId="{5B5A69F0-6023-024E-901C-9E47CF0E3A29}" dt="2018-09-08T19:35:42.668" v="15818" actId="27636"/>
          <ac:spMkLst>
            <pc:docMk/>
            <pc:sldMk cId="4190145120" sldId="359"/>
            <ac:spMk id="3" creationId="{E8BBD958-2862-F640-BCFD-2C800AFE3146}"/>
          </ac:spMkLst>
        </pc:spChg>
        <pc:spChg chg="add mod">
          <ac:chgData name="Naseri, Hassan" userId="07042e14-600b-466c-96c7-8718a39fa11d" providerId="ADAL" clId="{5B5A69F0-6023-024E-901C-9E47CF0E3A29}" dt="2018-09-12T21:41:00.839" v="23597" actId="1076"/>
          <ac:spMkLst>
            <pc:docMk/>
            <pc:sldMk cId="4190145120" sldId="359"/>
            <ac:spMk id="9" creationId="{4770FAF6-42FB-584D-BC3E-7CA56C7E4D03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0" creationId="{4934630D-1053-8445-9833-55586DF0D6D1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1" creationId="{EF916822-1BA1-9942-B0E1-4676264E6C1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2" creationId="{04AEA084-28D9-D348-99D8-128E5FA217D5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3" creationId="{5ED65A3E-ACD8-1242-B8B2-D79121CC81E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4" creationId="{2671743B-F16C-EA44-913E-698283CA6420}"/>
          </ac:spMkLst>
        </pc:spChg>
        <pc:spChg chg="add del mod">
          <ac:chgData name="Naseri, Hassan" userId="07042e14-600b-466c-96c7-8718a39fa11d" providerId="ADAL" clId="{5B5A69F0-6023-024E-901C-9E47CF0E3A29}" dt="2018-09-12T21:40:29.665" v="23587"/>
          <ac:spMkLst>
            <pc:docMk/>
            <pc:sldMk cId="4190145120" sldId="359"/>
            <ac:spMk id="29" creationId="{B5B27FB7-A3E4-834E-B3DC-0DA1A359634B}"/>
          </ac:spMkLst>
        </pc:spChg>
        <pc:spChg chg="add del mod">
          <ac:chgData name="Naseri, Hassan" userId="07042e14-600b-466c-96c7-8718a39fa11d" providerId="ADAL" clId="{5B5A69F0-6023-024E-901C-9E47CF0E3A29}" dt="2018-09-12T21:41:28.101" v="23603"/>
          <ac:spMkLst>
            <pc:docMk/>
            <pc:sldMk cId="4190145120" sldId="359"/>
            <ac:spMk id="30" creationId="{DFB35754-ABD3-6D41-9DA2-754750FFA698}"/>
          </ac:spMkLst>
        </pc:spChg>
        <pc:spChg chg="add mod">
          <ac:chgData name="Naseri, Hassan" userId="07042e14-600b-466c-96c7-8718a39fa11d" providerId="ADAL" clId="{5B5A69F0-6023-024E-901C-9E47CF0E3A29}" dt="2018-09-12T21:41:40.755" v="23607" actId="14100"/>
          <ac:spMkLst>
            <pc:docMk/>
            <pc:sldMk cId="4190145120" sldId="359"/>
            <ac:spMk id="41" creationId="{40126391-A30F-DD4B-900D-A93C8932ABAF}"/>
          </ac:spMkLst>
        </pc:spChg>
        <pc:grpChg chg="add mod">
          <ac:chgData name="Naseri, Hassan" userId="07042e14-600b-466c-96c7-8718a39fa11d" providerId="ADAL" clId="{5B5A69F0-6023-024E-901C-9E47CF0E3A29}" dt="2018-09-12T21:39:44.591" v="23577" actId="164"/>
          <ac:grpSpMkLst>
            <pc:docMk/>
            <pc:sldMk cId="4190145120" sldId="359"/>
            <ac:grpSpMk id="26" creationId="{51B5C807-44C7-6B42-BE01-9AF49F7C54CD}"/>
          </ac:grpSpMkLst>
        </pc:grpChg>
        <pc:grpChg chg="add mod">
          <ac:chgData name="Naseri, Hassan" userId="07042e14-600b-466c-96c7-8718a39fa11d" providerId="ADAL" clId="{5B5A69F0-6023-024E-901C-9E47CF0E3A29}" dt="2018-09-12T21:40:08.770" v="23581" actId="164"/>
          <ac:grpSpMkLst>
            <pc:docMk/>
            <pc:sldMk cId="4190145120" sldId="359"/>
            <ac:grpSpMk id="27" creationId="{29A1BCE4-75AF-224E-8248-26EC7C74AC87}"/>
          </ac:grpSpMkLst>
        </pc:grpChg>
        <pc:grpChg chg="add del mod">
          <ac:chgData name="Naseri, Hassan" userId="07042e14-600b-466c-96c7-8718a39fa11d" providerId="ADAL" clId="{5B5A69F0-6023-024E-901C-9E47CF0E3A29}" dt="2018-09-12T21:40:28.790" v="23585"/>
          <ac:grpSpMkLst>
            <pc:docMk/>
            <pc:sldMk cId="4190145120" sldId="359"/>
            <ac:grpSpMk id="28" creationId="{85412C4A-1609-CE49-8E52-B89CCD11F949}"/>
          </ac:grpSpMkLst>
        </pc:grpChg>
        <pc:grpChg chg="add mod">
          <ac:chgData name="Naseri, Hassan" userId="07042e14-600b-466c-96c7-8718a39fa11d" providerId="ADAL" clId="{5B5A69F0-6023-024E-901C-9E47CF0E3A29}" dt="2018-09-12T21:40:54.459" v="23596" actId="1076"/>
          <ac:grpSpMkLst>
            <pc:docMk/>
            <pc:sldMk cId="4190145120" sldId="359"/>
            <ac:grpSpMk id="31" creationId="{863D80A5-8591-7D41-A7A1-FEC473E0EB0C}"/>
          </ac:grpSpMkLst>
        </pc:grpChg>
        <pc:picChg chg="add mod">
          <ac:chgData name="Naseri, Hassan" userId="07042e14-600b-466c-96c7-8718a39fa11d" providerId="ADAL" clId="{5B5A69F0-6023-024E-901C-9E47CF0E3A29}" dt="2018-09-12T21:40:48.847" v="23595" actId="1076"/>
          <ac:picMkLst>
            <pc:docMk/>
            <pc:sldMk cId="4190145120" sldId="359"/>
            <ac:picMk id="6" creationId="{1D4C29F6-3342-724C-9ED8-7E8E5E9F8C87}"/>
          </ac:picMkLst>
        </pc:picChg>
        <pc:picChg chg="add del">
          <ac:chgData name="Naseri, Hassan" userId="07042e14-600b-466c-96c7-8718a39fa11d" providerId="ADAL" clId="{5B5A69F0-6023-024E-901C-9E47CF0E3A29}" dt="2018-09-12T21:22:47.248" v="23040" actId="478"/>
          <ac:picMkLst>
            <pc:docMk/>
            <pc:sldMk cId="4190145120" sldId="359"/>
            <ac:picMk id="7" creationId="{EFDB877E-EBC0-314C-9A1C-44B6FC2933D2}"/>
          </ac:picMkLst>
        </pc:picChg>
        <pc:picChg chg="add del">
          <ac:chgData name="Naseri, Hassan" userId="07042e14-600b-466c-96c7-8718a39fa11d" providerId="ADAL" clId="{5B5A69F0-6023-024E-901C-9E47CF0E3A29}" dt="2018-09-12T21:22:46.008" v="23039" actId="478"/>
          <ac:picMkLst>
            <pc:docMk/>
            <pc:sldMk cId="4190145120" sldId="359"/>
            <ac:picMk id="8" creationId="{ECCCCA19-4D18-7543-91D4-01BF2B381F19}"/>
          </ac:picMkLst>
        </pc:picChg>
        <pc:picChg chg="add del mod">
          <ac:chgData name="Naseri, Hassan" userId="07042e14-600b-466c-96c7-8718a39fa11d" providerId="ADAL" clId="{5B5A69F0-6023-024E-901C-9E47CF0E3A29}" dt="2018-09-19T07:10:57.601" v="33014"/>
          <ac:picMkLst>
            <pc:docMk/>
            <pc:sldMk cId="4190145120" sldId="359"/>
            <ac:picMk id="19" creationId="{8C793165-3044-E34C-AEB4-BEEEE494A6EB}"/>
          </ac:picMkLst>
        </pc:pic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6" creationId="{FF45481E-47E1-1A46-A3B3-B319EFF3AA8B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7" creationId="{3F1712F3-9190-E344-88F5-30DE8090E1B2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0" creationId="{8703E793-01D2-B642-90A2-6BA417D5913F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3" creationId="{D51EF87E-28EA-4746-ADAD-FDC59151818F}"/>
          </ac:cxnSpMkLst>
        </pc:cxn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addSp modSp">
        <pc:chgData name="Naseri, Hassan" userId="07042e14-600b-466c-96c7-8718a39fa11d" providerId="ADAL" clId="{5B5A69F0-6023-024E-901C-9E47CF0E3A29}" dt="2018-09-18T11:21:21.018" v="31391"/>
        <pc:sldMkLst>
          <pc:docMk/>
          <pc:sldMk cId="3456237465" sldId="370"/>
        </pc:sldMkLst>
        <pc:spChg chg="mod">
          <ac:chgData name="Naseri, Hassan" userId="07042e14-600b-466c-96c7-8718a39fa11d" providerId="ADAL" clId="{5B5A69F0-6023-024E-901C-9E47CF0E3A29}" dt="2018-09-18T11:19:56.984" v="31373" actId="27636"/>
          <ac:spMkLst>
            <pc:docMk/>
            <pc:sldMk cId="3456237465" sldId="370"/>
            <ac:spMk id="2" creationId="{F9EE41FA-BDAB-E14A-BA2C-E60F88A37DBB}"/>
          </ac:spMkLst>
        </pc:spChg>
        <pc:spChg chg="add">
          <ac:chgData name="Naseri, Hassan" userId="07042e14-600b-466c-96c7-8718a39fa11d" providerId="ADAL" clId="{5B5A69F0-6023-024E-901C-9E47CF0E3A29}" dt="2018-09-18T11:21:21.018" v="31391"/>
          <ac:spMkLst>
            <pc:docMk/>
            <pc:sldMk cId="3456237465" sldId="370"/>
            <ac:spMk id="7" creationId="{248CD582-D89E-E749-9763-CCA11B92EDC0}"/>
          </ac:spMkLst>
        </pc:spChg>
      </pc:sldChg>
      <pc:sldChg chg="addSp delSp modSp ord">
        <pc:chgData name="Naseri, Hassan" userId="07042e14-600b-466c-96c7-8718a39fa11d" providerId="ADAL" clId="{5B5A69F0-6023-024E-901C-9E47CF0E3A29}" dt="2018-09-19T07:15:12.721" v="33091" actId="20577"/>
        <pc:sldMkLst>
          <pc:docMk/>
          <pc:sldMk cId="2382078591" sldId="371"/>
        </pc:sldMkLst>
        <pc:spChg chg="mod">
          <ac:chgData name="Naseri, Hassan" userId="07042e14-600b-466c-96c7-8718a39fa11d" providerId="ADAL" clId="{5B5A69F0-6023-024E-901C-9E47CF0E3A29}" dt="2018-09-19T07:15:12.721" v="33091" actId="20577"/>
          <ac:spMkLst>
            <pc:docMk/>
            <pc:sldMk cId="2382078591" sldId="371"/>
            <ac:spMk id="2" creationId="{28E4F85D-A721-6046-8E87-C13B011AB3F2}"/>
          </ac:spMkLst>
        </pc:spChg>
        <pc:spChg chg="mod">
          <ac:chgData name="Naseri, Hassan" userId="07042e14-600b-466c-96c7-8718a39fa11d" providerId="ADAL" clId="{5B5A69F0-6023-024E-901C-9E47CF0E3A29}" dt="2018-09-12T18:23:12.771" v="21647" actId="207"/>
          <ac:spMkLst>
            <pc:docMk/>
            <pc:sldMk cId="2382078591" sldId="371"/>
            <ac:spMk id="3" creationId="{0EE5AB3C-5B56-734D-B7F3-197A27443C27}"/>
          </ac:spMkLst>
        </pc:spChg>
        <pc:spChg chg="add del mod">
          <ac:chgData name="Naseri, Hassan" userId="07042e14-600b-466c-96c7-8718a39fa11d" providerId="ADAL" clId="{5B5A69F0-6023-024E-901C-9E47CF0E3A29}" dt="2018-09-12T20:51:47.998" v="22439" actId="478"/>
          <ac:spMkLst>
            <pc:docMk/>
            <pc:sldMk cId="2382078591" sldId="371"/>
            <ac:spMk id="17" creationId="{488B02BB-D039-EE46-AD89-491C0B763266}"/>
          </ac:spMkLst>
        </pc:spChg>
        <pc:spChg chg="add del mod">
          <ac:chgData name="Naseri, Hassan" userId="07042e14-600b-466c-96c7-8718a39fa11d" providerId="ADAL" clId="{5B5A69F0-6023-024E-901C-9E47CF0E3A29}" dt="2018-09-12T20:52:42.726" v="22447" actId="478"/>
          <ac:spMkLst>
            <pc:docMk/>
            <pc:sldMk cId="2382078591" sldId="371"/>
            <ac:spMk id="18" creationId="{DE8B6B02-E9B7-4846-BD0D-4D5D820348A6}"/>
          </ac:spMkLst>
        </pc:spChg>
        <pc:picChg chg="add del mod">
          <ac:chgData name="Naseri, Hassan" userId="07042e14-600b-466c-96c7-8718a39fa11d" providerId="ADAL" clId="{5B5A69F0-6023-024E-901C-9E47CF0E3A29}" dt="2018-09-12T20:32:13.487" v="22394" actId="478"/>
          <ac:picMkLst>
            <pc:docMk/>
            <pc:sldMk cId="2382078591" sldId="371"/>
            <ac:picMk id="7" creationId="{2F8A5FF5-B30D-1E4F-8195-A4E84CEEC625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9" creationId="{25509494-076E-A840-A607-D722AF8C469C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2" creationId="{38C68268-9444-B44B-AC24-B01E6AFE1B7A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4" creationId="{901CAAA4-7C2D-1048-856A-CFED2FDD6F0B}"/>
          </ac:picMkLst>
        </pc:picChg>
        <pc:picChg chg="add del mod modCrop">
          <ac:chgData name="Naseri, Hassan" userId="07042e14-600b-466c-96c7-8718a39fa11d" providerId="ADAL" clId="{5B5A69F0-6023-024E-901C-9E47CF0E3A29}" dt="2018-09-12T20:55:43.233" v="22448" actId="478"/>
          <ac:picMkLst>
            <pc:docMk/>
            <pc:sldMk cId="2382078591" sldId="371"/>
            <ac:picMk id="16" creationId="{569FB869-093F-CA45-BAF8-DD595EBE6387}"/>
          </ac:picMkLst>
        </pc:picChg>
        <pc:picChg chg="add mod">
          <ac:chgData name="Naseri, Hassan" userId="07042e14-600b-466c-96c7-8718a39fa11d" providerId="ADAL" clId="{5B5A69F0-6023-024E-901C-9E47CF0E3A29}" dt="2018-09-12T20:56:51.209" v="22486" actId="1076"/>
          <ac:picMkLst>
            <pc:docMk/>
            <pc:sldMk cId="2382078591" sldId="371"/>
            <ac:picMk id="20" creationId="{EC771F5D-5C3F-2C4F-82CE-093D81627A88}"/>
          </ac:picMkLst>
        </pc:picChg>
      </pc:sldChg>
      <pc:sldChg chg="addSp delSp modSp">
        <pc:chgData name="Naseri, Hassan" userId="07042e14-600b-466c-96c7-8718a39fa11d" providerId="ADAL" clId="{5B5A69F0-6023-024E-901C-9E47CF0E3A29}" dt="2018-09-18T19:04:03.671" v="31913" actId="13926"/>
        <pc:sldMkLst>
          <pc:docMk/>
          <pc:sldMk cId="696870129" sldId="372"/>
        </pc:sldMkLst>
        <pc:spChg chg="mod">
          <ac:chgData name="Naseri, Hassan" userId="07042e14-600b-466c-96c7-8718a39fa11d" providerId="ADAL" clId="{5B5A69F0-6023-024E-901C-9E47CF0E3A29}" dt="2018-09-18T19:04:03.671" v="31913" actId="13926"/>
          <ac:spMkLst>
            <pc:docMk/>
            <pc:sldMk cId="696870129" sldId="372"/>
            <ac:spMk id="2" creationId="{0AEC2A34-EB4D-E041-95C5-461CC30A5820}"/>
          </ac:spMkLst>
        </pc:spChg>
        <pc:spChg chg="mod">
          <ac:chgData name="Naseri, Hassan" userId="07042e14-600b-466c-96c7-8718a39fa11d" providerId="ADAL" clId="{5B5A69F0-6023-024E-901C-9E47CF0E3A29}" dt="2018-09-18T11:07:07.221" v="31175" actId="20577"/>
          <ac:spMkLst>
            <pc:docMk/>
            <pc:sldMk cId="696870129" sldId="372"/>
            <ac:spMk id="3" creationId="{33550480-FFBB-7548-97FD-C19368F30FA8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6" creationId="{4A998B6A-B0F8-034B-BA97-4E58C31B56EB}"/>
          </ac:spMkLst>
        </pc:spChg>
        <pc:spChg chg="add mod">
          <ac:chgData name="Naseri, Hassan" userId="07042e14-600b-466c-96c7-8718a39fa11d" providerId="ADAL" clId="{5B5A69F0-6023-024E-901C-9E47CF0E3A29}" dt="2018-09-12T21:17:17.882" v="22919" actId="1076"/>
          <ac:spMkLst>
            <pc:docMk/>
            <pc:sldMk cId="696870129" sldId="372"/>
            <ac:spMk id="16" creationId="{523692A7-47C6-E947-8F09-0B124E223715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7" creationId="{2DB9FD3A-CBE4-C94E-92B4-01802DB9C519}"/>
          </ac:spMkLst>
        </pc:sp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6" creationId="{CFCD2D0A-D500-8844-BAE6-D114D8D04E27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3" creationId="{9B52379A-2EE0-7A44-BC2C-357DE729BD35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4" creationId="{C723C322-BC6C-DE44-B9EF-FCF138D65D51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5" creationId="{CA3EA776-B53E-4B42-A8D6-36763DD4DE6C}"/>
          </ac:picMkLst>
        </pc:picChg>
      </pc:sldChg>
      <pc:sldChg chg="modSp">
        <pc:chgData name="Naseri, Hassan" userId="07042e14-600b-466c-96c7-8718a39fa11d" providerId="ADAL" clId="{5B5A69F0-6023-024E-901C-9E47CF0E3A29}" dt="2018-09-19T07:33:46.467" v="33103" actId="13926"/>
        <pc:sldMkLst>
          <pc:docMk/>
          <pc:sldMk cId="3749100224" sldId="374"/>
        </pc:sldMkLst>
        <pc:spChg chg="mod">
          <ac:chgData name="Naseri, Hassan" userId="07042e14-600b-466c-96c7-8718a39fa11d" providerId="ADAL" clId="{5B5A69F0-6023-024E-901C-9E47CF0E3A29}" dt="2018-09-19T07:33:46.467" v="33103" actId="13926"/>
          <ac:spMkLst>
            <pc:docMk/>
            <pc:sldMk cId="3749100224" sldId="374"/>
            <ac:spMk id="2" creationId="{AC304744-1384-D641-AB41-241AF0451124}"/>
          </ac:spMkLst>
        </pc:spChg>
        <pc:spChg chg="mod">
          <ac:chgData name="Naseri, Hassan" userId="07042e14-600b-466c-96c7-8718a39fa11d" providerId="ADAL" clId="{5B5A69F0-6023-024E-901C-9E47CF0E3A29}" dt="2018-09-12T21:47:05.460" v="24025" actId="207"/>
          <ac:spMkLst>
            <pc:docMk/>
            <pc:sldMk cId="3749100224" sldId="374"/>
            <ac:spMk id="3" creationId="{4A452335-5CAD-9F40-AC25-E413419BC511}"/>
          </ac:spMkLst>
        </pc:spChg>
      </pc:sldChg>
      <pc:sldChg chg="modSp modNotesTx">
        <pc:chgData name="Naseri, Hassan" userId="07042e14-600b-466c-96c7-8718a39fa11d" providerId="ADAL" clId="{5B5A69F0-6023-024E-901C-9E47CF0E3A29}" dt="2018-09-19T08:01:00.145" v="33643" actId="1076"/>
        <pc:sldMkLst>
          <pc:docMk/>
          <pc:sldMk cId="2657255646" sldId="375"/>
        </pc:sldMkLst>
        <pc:spChg chg="mod">
          <ac:chgData name="Naseri, Hassan" userId="07042e14-600b-466c-96c7-8718a39fa11d" providerId="ADAL" clId="{5B5A69F0-6023-024E-901C-9E47CF0E3A29}" dt="2018-09-18T11:15:02.961" v="31297" actId="20577"/>
          <ac:spMkLst>
            <pc:docMk/>
            <pc:sldMk cId="2657255646" sldId="375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09T20:22:55.584" v="17317" actId="14100"/>
          <ac:spMkLst>
            <pc:docMk/>
            <pc:sldMk cId="2657255646" sldId="375"/>
            <ac:spMk id="4" creationId="{3F2B6282-C39F-914A-A873-28C6001B4A92}"/>
          </ac:spMkLst>
        </pc:spChg>
        <pc:picChg chg="mod">
          <ac:chgData name="Naseri, Hassan" userId="07042e14-600b-466c-96c7-8718a39fa11d" providerId="ADAL" clId="{5B5A69F0-6023-024E-901C-9E47CF0E3A29}" dt="2018-09-19T08:01:00.145" v="33643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modSp">
        <pc:chgData name="Naseri, Hassan" userId="07042e14-600b-466c-96c7-8718a39fa11d" providerId="ADAL" clId="{5B5A69F0-6023-024E-901C-9E47CF0E3A29}" dt="2018-09-09T20:23:06.821" v="17320" actId="14100"/>
        <pc:sldMkLst>
          <pc:docMk/>
          <pc:sldMk cId="3901599717" sldId="379"/>
        </pc:sldMkLst>
        <pc:spChg chg="mod">
          <ac:chgData name="Naseri, Hassan" userId="07042e14-600b-466c-96c7-8718a39fa11d" providerId="ADAL" clId="{5B5A69F0-6023-024E-901C-9E47CF0E3A29}" dt="2018-09-09T20:23:06.821" v="17320" actId="14100"/>
          <ac:spMkLst>
            <pc:docMk/>
            <pc:sldMk cId="3901599717" sldId="379"/>
            <ac:spMk id="4" creationId="{17AD7124-6B78-3C4D-AB91-FAB9E6D64BF4}"/>
          </ac:spMkLst>
        </pc:spChg>
      </pc:sldChg>
      <pc:sldChg chg="addSp delSp modSp add mod ord setBg delDesignElem">
        <pc:chgData name="Naseri, Hassan" userId="07042e14-600b-466c-96c7-8718a39fa11d" providerId="ADAL" clId="{5B5A69F0-6023-024E-901C-9E47CF0E3A29}" dt="2018-09-12T18:35:52.199" v="21742" actId="1076"/>
        <pc:sldMkLst>
          <pc:docMk/>
          <pc:sldMk cId="336846337" sldId="380"/>
        </pc:sldMkLst>
        <pc:spChg chg="mod">
          <ac:chgData name="Naseri, Hassan" userId="07042e14-600b-466c-96c7-8718a39fa11d" providerId="ADAL" clId="{5B5A69F0-6023-024E-901C-9E47CF0E3A29}" dt="2018-09-12T18:35:08.889" v="21736" actId="14100"/>
          <ac:spMkLst>
            <pc:docMk/>
            <pc:sldMk cId="336846337" sldId="380"/>
            <ac:spMk id="2" creationId="{D927D694-427F-9F42-8CA9-C8D025FFA9AC}"/>
          </ac:spMkLst>
        </pc:spChg>
        <pc:spChg chg="mod ord">
          <ac:chgData name="Naseri, Hassan" userId="07042e14-600b-466c-96c7-8718a39fa11d" providerId="ADAL" clId="{5B5A69F0-6023-024E-901C-9E47CF0E3A29}" dt="2018-09-12T18:35:04.062" v="21735" actId="207"/>
          <ac:spMkLst>
            <pc:docMk/>
            <pc:sldMk cId="336846337" sldId="380"/>
            <ac:spMk id="3" creationId="{85561495-5E6D-534E-91EF-2C065317D56C}"/>
          </ac:spMkLst>
        </pc:spChg>
        <pc:spChg chg="mod">
          <ac:chgData name="Naseri, Hassan" userId="07042e14-600b-466c-96c7-8718a39fa11d" providerId="ADAL" clId="{5B5A69F0-6023-024E-901C-9E47CF0E3A29}" dt="2018-09-12T18:34:01.619" v="21715" actId="27636"/>
          <ac:spMkLst>
            <pc:docMk/>
            <pc:sldMk cId="336846337" sldId="380"/>
            <ac:spMk id="4" creationId="{286E2877-8985-024C-8029-C0804AB82ECD}"/>
          </ac:spMkLst>
        </pc:spChg>
        <pc:spChg chg="mod">
          <ac:chgData name="Naseri, Hassan" userId="07042e14-600b-466c-96c7-8718a39fa11d" providerId="ADAL" clId="{5B5A69F0-6023-024E-901C-9E47CF0E3A29}" dt="2018-09-12T18:34:01.632" v="21717" actId="27636"/>
          <ac:spMkLst>
            <pc:docMk/>
            <pc:sldMk cId="336846337" sldId="380"/>
            <ac:spMk id="5" creationId="{BF4CEBEB-B899-9843-B3E1-E74F1CCAD3FF}"/>
          </ac:spMkLst>
        </pc:spChg>
        <pc:spChg chg="add del mod">
          <ac:chgData name="Naseri, Hassan" userId="07042e14-600b-466c-96c7-8718a39fa11d" providerId="ADAL" clId="{5B5A69F0-6023-024E-901C-9E47CF0E3A29}" dt="2018-09-12T18:21:54.207" v="21631"/>
          <ac:spMkLst>
            <pc:docMk/>
            <pc:sldMk cId="336846337" sldId="380"/>
            <ac:spMk id="6" creationId="{48CC5C14-A68E-9342-B51D-39D8B120DBFB}"/>
          </ac:spMkLst>
        </pc:spChg>
        <pc:spChg chg="add del mod">
          <ac:chgData name="Naseri, Hassan" userId="07042e14-600b-466c-96c7-8718a39fa11d" providerId="ADAL" clId="{5B5A69F0-6023-024E-901C-9E47CF0E3A29}" dt="2018-09-12T18:34:08.815" v="21719"/>
          <ac:spMkLst>
            <pc:docMk/>
            <pc:sldMk cId="336846337" sldId="380"/>
            <ac:spMk id="9" creationId="{57EC121B-12FE-AD4E-B003-CEA7890C35B3}"/>
          </ac:spMkLst>
        </pc:spChg>
        <pc:picChg chg="add mod ord modCrop">
          <ac:chgData name="Naseri, Hassan" userId="07042e14-600b-466c-96c7-8718a39fa11d" providerId="ADAL" clId="{5B5A69F0-6023-024E-901C-9E47CF0E3A29}" dt="2018-09-12T18:35:49.456" v="21741" actId="14100"/>
          <ac:picMkLst>
            <pc:docMk/>
            <pc:sldMk cId="336846337" sldId="380"/>
            <ac:picMk id="8" creationId="{2EB40D8A-F3ED-4D4A-BAE1-7496A4C0C871}"/>
          </ac:picMkLst>
        </pc:picChg>
        <pc:picChg chg="add mod">
          <ac:chgData name="Naseri, Hassan" userId="07042e14-600b-466c-96c7-8718a39fa11d" providerId="ADAL" clId="{5B5A69F0-6023-024E-901C-9E47CF0E3A29}" dt="2018-09-12T18:35:52.199" v="21742" actId="1076"/>
          <ac:picMkLst>
            <pc:docMk/>
            <pc:sldMk cId="336846337" sldId="380"/>
            <ac:picMk id="11" creationId="{AA66C762-1139-2249-9F6F-912BFA5B34E4}"/>
          </ac:picMkLst>
        </pc:picChg>
        <pc:picChg chg="add del">
          <ac:chgData name="Naseri, Hassan" userId="07042e14-600b-466c-96c7-8718a39fa11d" providerId="ADAL" clId="{5B5A69F0-6023-024E-901C-9E47CF0E3A29}" dt="2018-09-12T18:34:01.564" v="21714"/>
          <ac:picMkLst>
            <pc:docMk/>
            <pc:sldMk cId="336846337" sldId="380"/>
            <ac:picMk id="13" creationId="{54DDEBDD-D8BD-41A6-8A0D-B00E3768B0F9}"/>
          </ac:picMkLst>
        </pc:picChg>
      </pc:sldChg>
      <pc:sldChg chg="addSp modSp add">
        <pc:chgData name="Naseri, Hassan" userId="07042e14-600b-466c-96c7-8718a39fa11d" providerId="ADAL" clId="{5B5A69F0-6023-024E-901C-9E47CF0E3A29}" dt="2018-09-19T07:15:51.741" v="33095" actId="1076"/>
        <pc:sldMkLst>
          <pc:docMk/>
          <pc:sldMk cId="1729323709" sldId="381"/>
        </pc:sldMkLst>
        <pc:spChg chg="mod">
          <ac:chgData name="Naseri, Hassan" userId="07042e14-600b-466c-96c7-8718a39fa11d" providerId="ADAL" clId="{5B5A69F0-6023-024E-901C-9E47CF0E3A29}" dt="2018-09-19T07:15:48.479" v="33094" actId="20577"/>
          <ac:spMkLst>
            <pc:docMk/>
            <pc:sldMk cId="1729323709" sldId="381"/>
            <ac:spMk id="2" creationId="{5323BEB0-DDA7-E04E-84D9-6651A6214F15}"/>
          </ac:spMkLst>
        </pc:spChg>
        <pc:spChg chg="mod">
          <ac:chgData name="Naseri, Hassan" userId="07042e14-600b-466c-96c7-8718a39fa11d" providerId="ADAL" clId="{5B5A69F0-6023-024E-901C-9E47CF0E3A29}" dt="2018-09-08T19:33:02.663" v="15685" actId="14100"/>
          <ac:spMkLst>
            <pc:docMk/>
            <pc:sldMk cId="1729323709" sldId="381"/>
            <ac:spMk id="3" creationId="{997E9A26-3431-6D4A-BE88-32B507ED846D}"/>
          </ac:spMkLst>
        </pc:spChg>
        <pc:picChg chg="add mod">
          <ac:chgData name="Naseri, Hassan" userId="07042e14-600b-466c-96c7-8718a39fa11d" providerId="ADAL" clId="{5B5A69F0-6023-024E-901C-9E47CF0E3A29}" dt="2018-09-19T07:15:51.741" v="33095" actId="1076"/>
          <ac:picMkLst>
            <pc:docMk/>
            <pc:sldMk cId="1729323709" sldId="381"/>
            <ac:picMk id="6" creationId="{A6553D35-C477-3646-B20C-998819925652}"/>
          </ac:picMkLst>
        </pc:picChg>
      </pc:sldChg>
      <pc:sldChg chg="addSp delSp modSp add ord setBg">
        <pc:chgData name="Naseri, Hassan" userId="07042e14-600b-466c-96c7-8718a39fa11d" providerId="ADAL" clId="{5B5A69F0-6023-024E-901C-9E47CF0E3A29}" dt="2018-09-13T10:28:38.153" v="25742" actId="113"/>
        <pc:sldMkLst>
          <pc:docMk/>
          <pc:sldMk cId="4125734610" sldId="382"/>
        </pc:sldMkLst>
        <pc:spChg chg="mod">
          <ac:chgData name="Naseri, Hassan" userId="07042e14-600b-466c-96c7-8718a39fa11d" providerId="ADAL" clId="{5B5A69F0-6023-024E-901C-9E47CF0E3A29}" dt="2018-09-13T10:28:38.153" v="25742" actId="113"/>
          <ac:spMkLst>
            <pc:docMk/>
            <pc:sldMk cId="4125734610" sldId="382"/>
            <ac:spMk id="2" creationId="{0E522D46-4318-FE48-8F76-1E4730F3641B}"/>
          </ac:spMkLst>
        </pc:spChg>
        <pc:spChg chg="mod">
          <ac:chgData name="Naseri, Hassan" userId="07042e14-600b-466c-96c7-8718a39fa11d" providerId="ADAL" clId="{5B5A69F0-6023-024E-901C-9E47CF0E3A29}" dt="2018-08-19T20:10:39.429" v="2134" actId="14100"/>
          <ac:spMkLst>
            <pc:docMk/>
            <pc:sldMk cId="4125734610" sldId="382"/>
            <ac:spMk id="3" creationId="{B29036CE-F544-524D-A2BB-F9BE1C38F2AC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6" creationId="{9FCE13DB-258F-B94B-9F1E-44FF0591F69B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7" creationId="{E3C9D819-7513-5C41-8597-22C624D6C8FA}"/>
          </ac:spMkLst>
        </pc:spChg>
        <pc:spChg chg="add mod">
          <ac:chgData name="Naseri, Hassan" userId="07042e14-600b-466c-96c7-8718a39fa11d" providerId="ADAL" clId="{5B5A69F0-6023-024E-901C-9E47CF0E3A29}" dt="2018-09-12T21:54:19.586" v="24424" actId="27636"/>
          <ac:spMkLst>
            <pc:docMk/>
            <pc:sldMk cId="4125734610" sldId="382"/>
            <ac:spMk id="8" creationId="{289C3813-2BD0-3545-9BE3-519120496B7B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modSp add">
        <pc:chgData name="Naseri, Hassan" userId="07042e14-600b-466c-96c7-8718a39fa11d" providerId="ADAL" clId="{5B5A69F0-6023-024E-901C-9E47CF0E3A29}" dt="2018-09-13T10:34:02.746" v="25988" actId="20577"/>
        <pc:sldMkLst>
          <pc:docMk/>
          <pc:sldMk cId="3446333073" sldId="390"/>
        </pc:sldMkLst>
        <pc:spChg chg="mod">
          <ac:chgData name="Naseri, Hassan" userId="07042e14-600b-466c-96c7-8718a39fa11d" providerId="ADAL" clId="{5B5A69F0-6023-024E-901C-9E47CF0E3A29}" dt="2018-09-13T10:34:02.746" v="25988" actId="20577"/>
          <ac:spMkLst>
            <pc:docMk/>
            <pc:sldMk cId="3446333073" sldId="390"/>
            <ac:spMk id="2" creationId="{556C6DE0-CD19-1742-A728-6A419B4837AF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3" creationId="{27B1A336-FF23-F14A-B084-C61C94F302C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4" creationId="{6A689EC9-300E-E54E-801A-285E9FD4C19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5" creationId="{6BFA6EF1-95CF-B349-87C1-0F398DE9990D}"/>
          </ac:spMkLst>
        </pc:spChg>
        <pc:spChg chg="add 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6" creationId="{5F48366A-A9DB-0C4B-A998-ADBABB5DDD54}"/>
          </ac:spMkLst>
        </pc:spChg>
        <pc:spChg chg="add mod">
          <ac:chgData name="Naseri, Hassan" userId="07042e14-600b-466c-96c7-8718a39fa11d" providerId="ADAL" clId="{5B5A69F0-6023-024E-901C-9E47CF0E3A29}" dt="2018-09-13T10:32:42.733" v="25820" actId="1035"/>
          <ac:spMkLst>
            <pc:docMk/>
            <pc:sldMk cId="3446333073" sldId="390"/>
            <ac:spMk id="7" creationId="{258FB65B-6A09-5F4A-B0B8-95ADAF652E7B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25:01.807" v="31710" actId="20577"/>
        <pc:sldMkLst>
          <pc:docMk/>
          <pc:sldMk cId="2892173034" sldId="391"/>
        </pc:sldMkLst>
        <pc:spChg chg="add mod">
          <ac:chgData name="Naseri, Hassan" userId="07042e14-600b-466c-96c7-8718a39fa11d" providerId="ADAL" clId="{5B5A69F0-6023-024E-901C-9E47CF0E3A29}" dt="2018-09-17T20:17:25.370" v="29863" actId="207"/>
          <ac:spMkLst>
            <pc:docMk/>
            <pc:sldMk cId="2892173034" sldId="391"/>
            <ac:spMk id="10" creationId="{FA0515ED-56FF-604E-8238-64748AA9B42D}"/>
          </ac:spMkLst>
        </pc:spChg>
        <pc:picChg chg="add del mod">
          <ac:chgData name="Naseri, Hassan" userId="07042e14-600b-466c-96c7-8718a39fa11d" providerId="ADAL" clId="{5B5A69F0-6023-024E-901C-9E47CF0E3A29}" dt="2018-09-17T20:15:12.412" v="29829" actId="478"/>
          <ac:picMkLst>
            <pc:docMk/>
            <pc:sldMk cId="2892173034" sldId="391"/>
            <ac:picMk id="9" creationId="{9BBCD5F3-CB89-4340-83D1-FD0E47492E0A}"/>
          </ac:picMkLst>
        </pc:picChg>
      </pc:sldChg>
      <pc:sldChg chg="addSp modSp add">
        <pc:chgData name="Naseri, Hassan" userId="07042e14-600b-466c-96c7-8718a39fa11d" providerId="ADAL" clId="{5B5A69F0-6023-024E-901C-9E47CF0E3A29}" dt="2018-09-17T13:11:13.472" v="29443" actId="20577"/>
        <pc:sldMkLst>
          <pc:docMk/>
          <pc:sldMk cId="1727674164" sldId="393"/>
        </pc:sldMkLst>
        <pc:spChg chg="mod">
          <ac:chgData name="Naseri, Hassan" userId="07042e14-600b-466c-96c7-8718a39fa11d" providerId="ADAL" clId="{5B5A69F0-6023-024E-901C-9E47CF0E3A29}" dt="2018-09-17T13:11:13.472" v="29443" actId="20577"/>
          <ac:spMkLst>
            <pc:docMk/>
            <pc:sldMk cId="1727674164" sldId="393"/>
            <ac:spMk id="2" creationId="{0B6181C8-0801-E24D-95EC-22EC7345A02F}"/>
          </ac:spMkLst>
        </pc:spChg>
        <pc:spChg chg="mod">
          <ac:chgData name="Naseri, Hassan" userId="07042e14-600b-466c-96c7-8718a39fa11d" providerId="ADAL" clId="{5B5A69F0-6023-024E-901C-9E47CF0E3A29}" dt="2018-09-12T18:15:55.584" v="21543" actId="1076"/>
          <ac:spMkLst>
            <pc:docMk/>
            <pc:sldMk cId="1727674164" sldId="393"/>
            <ac:spMk id="6" creationId="{06540466-86D2-014B-BCE2-3BBB8F16E3B5}"/>
          </ac:spMkLst>
        </pc:spChg>
        <pc:spChg chg="add mod">
          <ac:chgData name="Naseri, Hassan" userId="07042e14-600b-466c-96c7-8718a39fa11d" providerId="ADAL" clId="{5B5A69F0-6023-024E-901C-9E47CF0E3A29}" dt="2018-09-12T18:17:40.102" v="21574" actId="207"/>
          <ac:spMkLst>
            <pc:docMk/>
            <pc:sldMk cId="1727674164" sldId="393"/>
            <ac:spMk id="10" creationId="{2EDE433D-CDFA-614C-A15E-D97534CF7EC9}"/>
          </ac:spMkLst>
        </pc:spChg>
        <pc:picChg chg="mod">
          <ac:chgData name="Naseri, Hassan" userId="07042e14-600b-466c-96c7-8718a39fa11d" providerId="ADAL" clId="{5B5A69F0-6023-024E-901C-9E47CF0E3A29}" dt="2018-09-17T13:09:18.589" v="29434" actId="1076"/>
          <ac:picMkLst>
            <pc:docMk/>
            <pc:sldMk cId="1727674164" sldId="393"/>
            <ac:picMk id="8" creationId="{AC5DB79B-7B1B-8640-BCD6-318DE7D0752E}"/>
          </ac:picMkLst>
        </pc:picChg>
        <pc:picChg chg="mod">
          <ac:chgData name="Naseri, Hassan" userId="07042e14-600b-466c-96c7-8718a39fa11d" providerId="ADAL" clId="{5B5A69F0-6023-024E-901C-9E47CF0E3A29}" dt="2018-09-17T12:37:08.668" v="28967" actId="1076"/>
          <ac:picMkLst>
            <pc:docMk/>
            <pc:sldMk cId="1727674164" sldId="393"/>
            <ac:picMk id="9" creationId="{64F5FCD1-8BBD-CF48-9C71-F1F28D8524B7}"/>
          </ac:picMkLst>
        </pc:picChg>
      </pc:sldChg>
      <pc:sldChg chg="addSp modSp add">
        <pc:chgData name="Naseri, Hassan" userId="07042e14-600b-466c-96c7-8718a39fa11d" providerId="ADAL" clId="{5B5A69F0-6023-024E-901C-9E47CF0E3A29}" dt="2018-09-13T10:31:15.756" v="25768" actId="790"/>
        <pc:sldMkLst>
          <pc:docMk/>
          <pc:sldMk cId="263648601" sldId="396"/>
        </pc:sldMkLst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2" creationId="{93C19DD6-6D4D-6E4E-A18B-9EA38AF616F8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3" creationId="{A3130769-A4E2-DB43-95E3-A39836F2470E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4" creationId="{812D91F5-EA89-7E4F-B76B-A2C0BC8CB3AC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5" creationId="{A88A70AF-0B77-7D48-96C9-3F8D8F1AC4DC}"/>
          </ac:spMkLst>
        </pc:spChg>
        <pc:picChg chg="add mod">
          <ac:chgData name="Naseri, Hassan" userId="07042e14-600b-466c-96c7-8718a39fa11d" providerId="ADAL" clId="{5B5A69F0-6023-024E-901C-9E47CF0E3A29}" dt="2018-08-28T07:12:27.367" v="8362" actId="1076"/>
          <ac:picMkLst>
            <pc:docMk/>
            <pc:sldMk cId="263648601" sldId="396"/>
            <ac:picMk id="7" creationId="{BD904AE9-0FC9-C84F-910E-E4ECA7CD9F3E}"/>
          </ac:picMkLst>
        </pc:picChg>
      </pc:sldChg>
      <pc:sldChg chg="modSp add">
        <pc:chgData name="Naseri, Hassan" userId="07042e14-600b-466c-96c7-8718a39fa11d" providerId="ADAL" clId="{5B5A69F0-6023-024E-901C-9E47CF0E3A29}" dt="2018-09-17T13:14:19.928" v="29462" actId="20577"/>
        <pc:sldMkLst>
          <pc:docMk/>
          <pc:sldMk cId="3294940234" sldId="397"/>
        </pc:sldMkLst>
        <pc:spChg chg="mod">
          <ac:chgData name="Naseri, Hassan" userId="07042e14-600b-466c-96c7-8718a39fa11d" providerId="ADAL" clId="{5B5A69F0-6023-024E-901C-9E47CF0E3A29}" dt="2018-09-17T13:14:19.928" v="29462" actId="20577"/>
          <ac:spMkLst>
            <pc:docMk/>
            <pc:sldMk cId="3294940234" sldId="397"/>
            <ac:spMk id="2" creationId="{D5E83D7D-E918-CD49-8F0B-9F7FED26772D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modSp add">
        <pc:chgData name="Naseri, Hassan" userId="07042e14-600b-466c-96c7-8718a39fa11d" providerId="ADAL" clId="{5B5A69F0-6023-024E-901C-9E47CF0E3A29}" dt="2018-09-18T07:01:33.352" v="30652" actId="20577"/>
        <pc:sldMkLst>
          <pc:docMk/>
          <pc:sldMk cId="1593655240" sldId="399"/>
        </pc:sldMkLst>
        <pc:spChg chg="mod">
          <ac:chgData name="Naseri, Hassan" userId="07042e14-600b-466c-96c7-8718a39fa11d" providerId="ADAL" clId="{5B5A69F0-6023-024E-901C-9E47CF0E3A29}" dt="2018-09-18T07:01:33.352" v="30652" actId="20577"/>
          <ac:spMkLst>
            <pc:docMk/>
            <pc:sldMk cId="1593655240" sldId="399"/>
            <ac:spMk id="2" creationId="{775BD0E1-76AC-604C-A379-1562A31A63E5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3" creationId="{71A75871-B037-6C49-992D-2D5A1B5C5BAF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4" creationId="{B5F5E1CF-CDE9-C744-ADD5-A2ACBFCB76FA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5" creationId="{4D266357-78DA-E347-8172-5EEE36E7EF1F}"/>
          </ac:spMkLst>
        </pc:spChg>
      </pc:sldChg>
      <pc:sldChg chg="addSp delSp modSp add">
        <pc:chgData name="Naseri, Hassan" userId="07042e14-600b-466c-96c7-8718a39fa11d" providerId="ADAL" clId="{5B5A69F0-6023-024E-901C-9E47CF0E3A29}" dt="2018-09-18T19:50:00.040" v="32441"/>
        <pc:sldMkLst>
          <pc:docMk/>
          <pc:sldMk cId="4261759279" sldId="400"/>
        </pc:sldMkLst>
        <pc:spChg chg="mod">
          <ac:chgData name="Naseri, Hassan" userId="07042e14-600b-466c-96c7-8718a39fa11d" providerId="ADAL" clId="{5B5A69F0-6023-024E-901C-9E47CF0E3A29}" dt="2018-09-18T07:18:19.008" v="30655" actId="20577"/>
          <ac:spMkLst>
            <pc:docMk/>
            <pc:sldMk cId="4261759279" sldId="400"/>
            <ac:spMk id="2" creationId="{39DE024A-1988-1442-A1B9-6333BF7B81C7}"/>
          </ac:spMkLst>
        </pc:spChg>
        <pc:spChg chg="mod">
          <ac:chgData name="Naseri, Hassan" userId="07042e14-600b-466c-96c7-8718a39fa11d" providerId="ADAL" clId="{5B5A69F0-6023-024E-901C-9E47CF0E3A29}" dt="2018-09-18T06:26:30.704" v="30316" actId="20577"/>
          <ac:spMkLst>
            <pc:docMk/>
            <pc:sldMk cId="4261759279" sldId="400"/>
            <ac:spMk id="3" creationId="{B433B54D-C282-E441-B172-65802DCC1031}"/>
          </ac:spMkLst>
        </pc:spChg>
        <pc:spChg chg="mod">
          <ac:chgData name="Naseri, Hassan" userId="07042e14-600b-466c-96c7-8718a39fa11d" providerId="ADAL" clId="{5B5A69F0-6023-024E-901C-9E47CF0E3A29}" dt="2018-09-09T20:24:00.561" v="17344" actId="14100"/>
          <ac:spMkLst>
            <pc:docMk/>
            <pc:sldMk cId="4261759279" sldId="400"/>
            <ac:spMk id="4" creationId="{8D655C91-BFFE-9847-80DB-63F44551741F}"/>
          </ac:spMkLst>
        </pc:spChg>
        <pc:picChg chg="add mod">
          <ac:chgData name="Naseri, Hassan" userId="07042e14-600b-466c-96c7-8718a39fa11d" providerId="ADAL" clId="{5B5A69F0-6023-024E-901C-9E47CF0E3A29}" dt="2018-09-18T09:40:47.440" v="30706" actId="14100"/>
          <ac:picMkLst>
            <pc:docMk/>
            <pc:sldMk cId="4261759279" sldId="400"/>
            <ac:picMk id="7" creationId="{8416BA18-A61B-9647-B526-CD8D271766A0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8" creationId="{F317A349-83E6-104F-AC48-5C24B0B786D4}"/>
          </ac:picMkLst>
        </pc:picChg>
        <pc:picChg chg="add mod">
          <ac:chgData name="Naseri, Hassan" userId="07042e14-600b-466c-96c7-8718a39fa11d" providerId="ADAL" clId="{5B5A69F0-6023-024E-901C-9E47CF0E3A29}" dt="2018-09-18T09:41:09.522" v="30737" actId="14100"/>
          <ac:picMkLst>
            <pc:docMk/>
            <pc:sldMk cId="4261759279" sldId="400"/>
            <ac:picMk id="9" creationId="{29554FFA-0CBD-B844-8B51-60A7EF692C77}"/>
          </ac:picMkLst>
        </pc:picChg>
        <pc:picChg chg="add mod">
          <ac:chgData name="Naseri, Hassan" userId="07042e14-600b-466c-96c7-8718a39fa11d" providerId="ADAL" clId="{5B5A69F0-6023-024E-901C-9E47CF0E3A29}" dt="2018-09-18T09:41:21.659" v="30756" actId="1035"/>
          <ac:picMkLst>
            <pc:docMk/>
            <pc:sldMk cId="4261759279" sldId="400"/>
            <ac:picMk id="11" creationId="{FDBCAC63-0394-0442-A54C-2821EBDE2E8F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12" creationId="{9EA6EEB2-446C-6149-8539-E04FBBCBAA12}"/>
          </ac:picMkLst>
        </pc:picChg>
        <pc:picChg chg="add del mod">
          <ac:chgData name="Naseri, Hassan" userId="07042e14-600b-466c-96c7-8718a39fa11d" providerId="ADAL" clId="{5B5A69F0-6023-024E-901C-9E47CF0E3A29}" dt="2018-09-18T09:40:33.065" v="30703" actId="478"/>
          <ac:picMkLst>
            <pc:docMk/>
            <pc:sldMk cId="4261759279" sldId="400"/>
            <ac:picMk id="14" creationId="{9838E297-68EF-F84C-9F00-E42A1BE0DF60}"/>
          </ac:picMkLst>
        </pc:picChg>
        <pc:picChg chg="add mod">
          <ac:chgData name="Naseri, Hassan" userId="07042e14-600b-466c-96c7-8718a39fa11d" providerId="ADAL" clId="{5B5A69F0-6023-024E-901C-9E47CF0E3A29}" dt="2018-09-18T09:41:15.335" v="30738" actId="1035"/>
          <ac:picMkLst>
            <pc:docMk/>
            <pc:sldMk cId="4261759279" sldId="400"/>
            <ac:picMk id="16" creationId="{87437919-3CB7-0A4A-AA25-91BA5AF5F9F4}"/>
          </ac:picMkLst>
        </pc:picChg>
        <pc:picChg chg="add mod">
          <ac:chgData name="Naseri, Hassan" userId="07042e14-600b-466c-96c7-8718a39fa11d" providerId="ADAL" clId="{5B5A69F0-6023-024E-901C-9E47CF0E3A29}" dt="2018-09-18T09:40:19.435" v="30699" actId="1076"/>
          <ac:picMkLst>
            <pc:docMk/>
            <pc:sldMk cId="4261759279" sldId="400"/>
            <ac:picMk id="18" creationId="{B3B3BC32-00C9-A245-9637-89A4C71535AE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add setBg">
        <pc:chgData name="Naseri, Hassan" userId="07042e14-600b-466c-96c7-8718a39fa11d" providerId="ADAL" clId="{5B5A69F0-6023-024E-901C-9E47CF0E3A29}" dt="2018-09-19T07:35:49.403" v="33127" actId="14100"/>
        <pc:sldMkLst>
          <pc:docMk/>
          <pc:sldMk cId="1913730337" sldId="405"/>
        </pc:sldMkLst>
        <pc:spChg chg="mod">
          <ac:chgData name="Naseri, Hassan" userId="07042e14-600b-466c-96c7-8718a39fa11d" providerId="ADAL" clId="{5B5A69F0-6023-024E-901C-9E47CF0E3A29}" dt="2018-09-19T07:35:49.403" v="33127" actId="14100"/>
          <ac:spMkLst>
            <pc:docMk/>
            <pc:sldMk cId="1913730337" sldId="405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51:08.581" v="14037" actId="20577"/>
          <ac:spMkLst>
            <pc:docMk/>
            <pc:sldMk cId="1913730337" sldId="405"/>
            <ac:spMk id="3" creationId="{B301D771-74E7-7A46-9418-9E26270DD683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6" creationId="{0A7D5415-CEA8-CD4D-A882-4A646AFF070D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6" creationId="{DB530975-9A33-7A48-90E9-F9488F0FD6AE}"/>
          </ac:spMkLst>
        </pc:spChg>
        <pc:spChg chg="add mod">
          <ac:chgData name="Naseri, Hassan" userId="07042e14-600b-466c-96c7-8718a39fa11d" providerId="ADAL" clId="{5B5A69F0-6023-024E-901C-9E47CF0E3A29}" dt="2018-09-19T07:35:26.381" v="33121" actId="207"/>
          <ac:spMkLst>
            <pc:docMk/>
            <pc:sldMk cId="1913730337" sldId="405"/>
            <ac:spMk id="6" creationId="{EDDCD3EF-AF37-014D-BF26-4EC59A9E715C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7" creationId="{1FCEC740-541A-E048-906D-ABF5F5561937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7" creationId="{2582819E-25E2-9648-B800-6CC8E5E6828B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8" creationId="{DF3EFE3B-6FB8-AC4C-97FE-EAAAA422F031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8" creationId="{2DC04AD0-24FF-DF4A-AE8D-5B99C3CC8630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9" creationId="{935864C2-770B-4B44-8A73-CC6D143A6730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9" creationId="{18287AD4-143A-914A-9A28-0C98333ADB0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0" creationId="{1D760948-2935-0D41-97CB-CF1F8B2BAC96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10" creationId="{3B6736DF-5687-BF44-B916-7D6A215204C0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1" creationId="{328A9234-AA39-124D-946C-E7AC72EEC195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2" creationId="{33052871-4168-654D-A494-D13C44FD528E}"/>
          </ac:spMkLst>
        </pc:spChg>
        <pc:spChg chg="add mod">
          <ac:chgData name="Naseri, Hassan" userId="07042e14-600b-466c-96c7-8718a39fa11d" providerId="ADAL" clId="{5B5A69F0-6023-024E-901C-9E47CF0E3A29}" dt="2018-09-19T07:35:43.191" v="33126" actId="20577"/>
          <ac:spMkLst>
            <pc:docMk/>
            <pc:sldMk cId="1913730337" sldId="405"/>
            <ac:spMk id="12" creationId="{4883B2D6-CADC-6945-A99B-529423F740F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3" creationId="{99282BEE-C531-F94F-962E-107E4FA97D28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4" creationId="{6BF6231E-AE47-D149-8D8D-88AC15A18CC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5" creationId="{BE879FFA-0106-0D41-95A7-1A4AAED40514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6" creationId="{D07B8A8B-DEAB-474B-A3D3-4C8D8CD97035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7" creationId="{BDB671A8-FE6C-9549-A215-DDC9A2B3515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8" creationId="{2AA36F76-63E1-C040-AFEA-7D0383DF494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9" creationId="{C613A1BB-4190-D842-A171-357325C1E78B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0" creationId="{AA30F323-3F54-874B-B208-56799470989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1" creationId="{DCC10035-5101-8F4E-B834-0F921627DFAE}"/>
          </ac:spMkLst>
        </pc:spChg>
        <pc:cxnChg chg="add mod">
          <ac:chgData name="Naseri, Hassan" userId="07042e14-600b-466c-96c7-8718a39fa11d" providerId="ADAL" clId="{5B5A69F0-6023-024E-901C-9E47CF0E3A29}" dt="2018-09-19T07:35:07.371" v="33114" actId="11529"/>
          <ac:cxnSpMkLst>
            <pc:docMk/>
            <pc:sldMk cId="1913730337" sldId="405"/>
            <ac:cxnSpMk id="8" creationId="{82459DD7-2F93-4648-B75C-043357131642}"/>
          </ac:cxnSpMkLst>
        </pc:cxnChg>
        <pc:cxnChg chg="add mod">
          <ac:chgData name="Naseri, Hassan" userId="07042e14-600b-466c-96c7-8718a39fa11d" providerId="ADAL" clId="{5B5A69F0-6023-024E-901C-9E47CF0E3A29}" dt="2018-09-19T07:35:16.935" v="33118" actId="14100"/>
          <ac:cxnSpMkLst>
            <pc:docMk/>
            <pc:sldMk cId="1913730337" sldId="405"/>
            <ac:cxnSpMk id="9" creationId="{1705425B-4937-B441-9772-FABF2717BD8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3" creationId="{B1F51FDC-8C3B-E940-8B8C-DA1BEFAC157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4" creationId="{3382C365-0A32-A64F-B176-2F20496B7F1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09:16.909" v="22673" actId="1037"/>
        <pc:sldMkLst>
          <pc:docMk/>
          <pc:sldMk cId="1570901526" sldId="406"/>
        </pc:sldMkLst>
        <pc:spChg chg="mod">
          <ac:chgData name="Naseri, Hassan" userId="07042e14-600b-466c-96c7-8718a39fa11d" providerId="ADAL" clId="{5B5A69F0-6023-024E-901C-9E47CF0E3A29}" dt="2018-09-12T21:05:34.144" v="22623" actId="13926"/>
          <ac:spMkLst>
            <pc:docMk/>
            <pc:sldMk cId="1570901526" sldId="406"/>
            <ac:spMk id="2" creationId="{A35DFED5-8A59-4442-B5D5-8C45F0281EEA}"/>
          </ac:spMkLst>
        </pc:spChg>
        <pc:spChg chg="mod">
          <ac:chgData name="Naseri, Hassan" userId="07042e14-600b-466c-96c7-8718a39fa11d" providerId="ADAL" clId="{5B5A69F0-6023-024E-901C-9E47CF0E3A29}" dt="2018-09-08T18:32:54.171" v="15094" actId="207"/>
          <ac:spMkLst>
            <pc:docMk/>
            <pc:sldMk cId="1570901526" sldId="406"/>
            <ac:spMk id="3" creationId="{248A4541-0B52-9844-8536-3C1A3336D773}"/>
          </ac:spMkLst>
        </pc:spChg>
        <pc:spChg chg="add mod">
          <ac:chgData name="Naseri, Hassan" userId="07042e14-600b-466c-96c7-8718a39fa11d" providerId="ADAL" clId="{5B5A69F0-6023-024E-901C-9E47CF0E3A29}" dt="2018-09-09T18:10:06.893" v="16950" actId="207"/>
          <ac:spMkLst>
            <pc:docMk/>
            <pc:sldMk cId="1570901526" sldId="406"/>
            <ac:spMk id="8" creationId="{1CCC5606-594B-A346-9F96-8EFE432F6085}"/>
          </ac:spMkLst>
        </pc:spChg>
        <pc:spChg chg="add mod">
          <ac:chgData name="Naseri, Hassan" userId="07042e14-600b-466c-96c7-8718a39fa11d" providerId="ADAL" clId="{5B5A69F0-6023-024E-901C-9E47CF0E3A29}" dt="2018-09-09T18:10:17.271" v="16951" actId="1076"/>
          <ac:spMkLst>
            <pc:docMk/>
            <pc:sldMk cId="1570901526" sldId="406"/>
            <ac:spMk id="9" creationId="{0751A2A8-837A-974E-8409-0183A39B44D6}"/>
          </ac:spMkLst>
        </pc:spChg>
        <pc:picChg chg="add del mod">
          <ac:chgData name="Naseri, Hassan" userId="07042e14-600b-466c-96c7-8718a39fa11d" providerId="ADAL" clId="{5B5A69F0-6023-024E-901C-9E47CF0E3A29}" dt="2018-09-09T18:09:33.148" v="16945" actId="478"/>
          <ac:picMkLst>
            <pc:docMk/>
            <pc:sldMk cId="1570901526" sldId="406"/>
            <ac:picMk id="7" creationId="{A37388DF-4516-8449-84A0-121205ACCB84}"/>
          </ac:picMkLst>
        </pc:picChg>
        <pc:picChg chg="add mod">
          <ac:chgData name="Naseri, Hassan" userId="07042e14-600b-466c-96c7-8718a39fa11d" providerId="ADAL" clId="{5B5A69F0-6023-024E-901C-9E47CF0E3A29}" dt="2018-09-12T21:05:36.498" v="22625" actId="1076"/>
          <ac:picMkLst>
            <pc:docMk/>
            <pc:sldMk cId="1570901526" sldId="406"/>
            <ac:picMk id="7" creationId="{3E7F0D1F-79A2-0C44-B4DC-C46D6866302F}"/>
          </ac:picMkLst>
        </pc:picChg>
        <pc:picChg chg="add mod">
          <ac:chgData name="Naseri, Hassan" userId="07042e14-600b-466c-96c7-8718a39fa11d" providerId="ADAL" clId="{5B5A69F0-6023-024E-901C-9E47CF0E3A29}" dt="2018-09-09T18:09:42.464" v="16948" actId="14100"/>
          <ac:picMkLst>
            <pc:docMk/>
            <pc:sldMk cId="1570901526" sldId="406"/>
            <ac:picMk id="11" creationId="{A52AE454-569F-C44C-99AC-B8FBDFCB996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3" creationId="{65EF259F-2F10-E546-B4DF-87BAEEAD29C3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5" creationId="{4B52FFAD-7C1B-B942-8417-68EB1C61AA4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7" creationId="{3F0E6C46-772B-144E-B678-F1332F579A5E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9" creationId="{0F73D057-37DC-BB49-A5BE-55218284072B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1" creationId="{11835BCF-2E78-C544-A634-C20840F2C4F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3" creationId="{734A7925-AECC-5A44-81FB-41ED80D9A77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5" creationId="{BAE07D96-7B59-744D-BAD6-D76A8384FBD7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7" creationId="{A209D117-4E1D-F34C-A732-F0501B5BA4E6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9" creationId="{92B8EAB9-8457-F74E-828E-BCD3C8487F1E}"/>
          </ac:picMkLst>
        </pc:picChg>
        <pc:picChg chg="add mod">
          <ac:chgData name="Naseri, Hassan" userId="07042e14-600b-466c-96c7-8718a39fa11d" providerId="ADAL" clId="{5B5A69F0-6023-024E-901C-9E47CF0E3A29}" dt="2018-09-12T21:09:16.909" v="22673" actId="1037"/>
          <ac:picMkLst>
            <pc:docMk/>
            <pc:sldMk cId="1570901526" sldId="406"/>
            <ac:picMk id="31" creationId="{F0573455-2628-8B4A-9B14-30E1599DB35A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3" creationId="{BB39C14E-A924-2A4E-99EC-21E0191B8C9D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5" creationId="{9176E528-686F-EC47-8312-AAF73FF35B48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7" creationId="{98F3DD80-0990-ED4C-A210-477CD63FF826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9" creationId="{F243DF25-D50B-4C43-B1EC-514999EBD3FA}"/>
          </ac:picMkLst>
        </pc:pic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2T21:12:29.739" v="22763" actId="20577"/>
        <pc:sldMkLst>
          <pc:docMk/>
          <pc:sldMk cId="2713338314" sldId="410"/>
        </pc:sldMkLst>
        <pc:spChg chg="mod">
          <ac:chgData name="Naseri, Hassan" userId="07042e14-600b-466c-96c7-8718a39fa11d" providerId="ADAL" clId="{5B5A69F0-6023-024E-901C-9E47CF0E3A29}" dt="2018-09-12T21:12:29.739" v="22763" actId="20577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Naseri, Hassan" userId="07042e14-600b-466c-96c7-8718a39fa11d" providerId="ADAL" clId="{5B5A69F0-6023-024E-901C-9E47CF0E3A29}" dt="2018-09-07T09:10:40.454" v="10684" actId="14100"/>
          <ac:spMkLst>
            <pc:docMk/>
            <pc:sldMk cId="2713338314" sldId="410"/>
            <ac:spMk id="3" creationId="{78758614-6EFB-E14F-BB3D-F9D79C1A3BE8}"/>
          </ac:spMkLst>
        </pc:spChg>
        <pc:picChg chg="add del mod">
          <ac:chgData name="Naseri, Hassan" userId="07042e14-600b-466c-96c7-8718a39fa11d" providerId="ADAL" clId="{5B5A69F0-6023-024E-901C-9E47CF0E3A29}" dt="2018-09-07T13:48:30.438" v="14005" actId="478"/>
          <ac:picMkLst>
            <pc:docMk/>
            <pc:sldMk cId="2713338314" sldId="410"/>
            <ac:picMk id="7" creationId="{37CCB505-D2A8-4B41-B2FD-CAF08B5A496C}"/>
          </ac:picMkLst>
        </pc:picChg>
        <pc:picChg chg="add mod">
          <ac:chgData name="Naseri, Hassan" userId="07042e14-600b-466c-96c7-8718a39fa11d" providerId="ADAL" clId="{5B5A69F0-6023-024E-901C-9E47CF0E3A29}" dt="2018-09-12T21:11:00.139" v="22751" actId="1076"/>
          <ac:picMkLst>
            <pc:docMk/>
            <pc:sldMk cId="2713338314" sldId="410"/>
            <ac:picMk id="9" creationId="{C2EF9D5A-A83B-9045-9D3A-86E0C86A4506}"/>
          </ac:picMkLst>
        </pc:picChg>
      </pc:sldChg>
      <pc:sldChg chg="modSp add">
        <pc:chgData name="Naseri, Hassan" userId="07042e14-600b-466c-96c7-8718a39fa11d" providerId="ADAL" clId="{5B5A69F0-6023-024E-901C-9E47CF0E3A29}" dt="2018-09-07T12:20:22.045" v="12753"/>
        <pc:sldMkLst>
          <pc:docMk/>
          <pc:sldMk cId="3808225970" sldId="411"/>
        </pc:sldMkLst>
        <pc:spChg chg="mod">
          <ac:chgData name="Naseri, Hassan" userId="07042e14-600b-466c-96c7-8718a39fa11d" providerId="ADAL" clId="{5B5A69F0-6023-024E-901C-9E47CF0E3A29}" dt="2018-09-07T12:20:22.045" v="12753"/>
          <ac:spMkLst>
            <pc:docMk/>
            <pc:sldMk cId="3808225970" sldId="411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6:47.007" v="12705"/>
        <pc:sldMkLst>
          <pc:docMk/>
          <pc:sldMk cId="2080752090" sldId="412"/>
        </pc:sldMkLst>
        <pc:spChg chg="mod">
          <ac:chgData name="Naseri, Hassan" userId="07042e14-600b-466c-96c7-8718a39fa11d" providerId="ADAL" clId="{5B5A69F0-6023-024E-901C-9E47CF0E3A29}" dt="2018-09-07T12:16:47.007" v="12705"/>
          <ac:spMkLst>
            <pc:docMk/>
            <pc:sldMk cId="2080752090" sldId="412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20:11.281" v="12752" actId="13926"/>
        <pc:sldMkLst>
          <pc:docMk/>
          <pc:sldMk cId="270874422" sldId="413"/>
        </pc:sldMkLst>
        <pc:spChg chg="mod">
          <ac:chgData name="Naseri, Hassan" userId="07042e14-600b-466c-96c7-8718a39fa11d" providerId="ADAL" clId="{5B5A69F0-6023-024E-901C-9E47CF0E3A29}" dt="2018-09-07T12:20:11.281" v="12752" actId="13926"/>
          <ac:spMkLst>
            <pc:docMk/>
            <pc:sldMk cId="270874422" sldId="413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19.658" v="12742" actId="13926"/>
        <pc:sldMkLst>
          <pc:docMk/>
          <pc:sldMk cId="2759406447" sldId="414"/>
        </pc:sldMkLst>
        <pc:spChg chg="mod">
          <ac:chgData name="Naseri, Hassan" userId="07042e14-600b-466c-96c7-8718a39fa11d" providerId="ADAL" clId="{5B5A69F0-6023-024E-901C-9E47CF0E3A29}" dt="2018-09-07T12:18:19.658" v="12742" actId="13926"/>
          <ac:spMkLst>
            <pc:docMk/>
            <pc:sldMk cId="2759406447" sldId="414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addSp delSp modSp add mod setBg">
        <pc:chgData name="Naseri, Hassan" userId="07042e14-600b-466c-96c7-8718a39fa11d" providerId="ADAL" clId="{5B5A69F0-6023-024E-901C-9E47CF0E3A29}" dt="2018-09-19T07:43:08.003" v="33291" actId="1036"/>
        <pc:sldMkLst>
          <pc:docMk/>
          <pc:sldMk cId="4052935235" sldId="416"/>
        </pc:sldMkLst>
        <pc:spChg chg="del">
          <ac:chgData name="Naseri, Hassan" userId="07042e14-600b-466c-96c7-8718a39fa11d" providerId="ADAL" clId="{5B5A69F0-6023-024E-901C-9E47CF0E3A29}" dt="2018-09-07T13:30:45.562" v="13842"/>
          <ac:spMkLst>
            <pc:docMk/>
            <pc:sldMk cId="4052935235" sldId="416"/>
            <ac:spMk id="2" creationId="{4C874DE2-9CE0-4F46-A474-E05D44A9B6D8}"/>
          </ac:spMkLst>
        </pc:spChg>
        <pc:spChg chg="add mod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2" creationId="{EAEF457D-72C0-9640-AC95-398033C57C81}"/>
          </ac:spMkLst>
        </pc:spChg>
        <pc:spChg chg="add del mod">
          <ac:chgData name="Naseri, Hassan" userId="07042e14-600b-466c-96c7-8718a39fa11d" providerId="ADAL" clId="{5B5A69F0-6023-024E-901C-9E47CF0E3A29}" dt="2018-09-07T13:39:08.132" v="13902" actId="20577"/>
          <ac:spMkLst>
            <pc:docMk/>
            <pc:sldMk cId="4052935235" sldId="416"/>
            <ac:spMk id="3" creationId="{DF1E583D-635F-9D46-8516-8B9438E8351E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4" creationId="{EA5CFC67-12DF-5642-BA82-16EED1B76305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5" creationId="{A6FFB55B-0FC2-F349-94C6-E94BDB550DAA}"/>
          </ac:spMkLst>
        </pc:spChg>
        <pc:spChg chg="add del mod replId">
          <ac:chgData name="Naseri, Hassan" userId="07042e14-600b-466c-96c7-8718a39fa11d" providerId="ADAL" clId="{5B5A69F0-6023-024E-901C-9E47CF0E3A29}" dt="2018-09-12T22:04:20.390" v="24714" actId="27636"/>
          <ac:spMkLst>
            <pc:docMk/>
            <pc:sldMk cId="4052935235" sldId="416"/>
            <ac:spMk id="6" creationId="{F56939DA-8EA5-8B40-812A-9DA317855F5B}"/>
          </ac:spMkLst>
        </pc:spChg>
        <pc:spChg chg="add del mod">
          <ac:chgData name="Naseri, Hassan" userId="07042e14-600b-466c-96c7-8718a39fa11d" providerId="ADAL" clId="{5B5A69F0-6023-024E-901C-9E47CF0E3A29}" dt="2018-09-07T13:30:54.116" v="13846"/>
          <ac:spMkLst>
            <pc:docMk/>
            <pc:sldMk cId="4052935235" sldId="416"/>
            <ac:spMk id="7" creationId="{0F0964B3-B4F6-2949-BCFE-3356F0C8548A}"/>
          </ac:spMkLst>
        </pc:spChg>
        <pc:spChg chg="mod topLvl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11" creationId="{950B0154-4C0D-A64A-88BB-EA9CA710D65D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4" creationId="{32BC26D8-82FB-445E-AA49-62A77D7C1EE0}"/>
          </ac:spMkLst>
        </pc:spChg>
        <pc:spChg chg="add mod">
          <ac:chgData name="Naseri, Hassan" userId="07042e14-600b-466c-96c7-8718a39fa11d" providerId="ADAL" clId="{5B5A69F0-6023-024E-901C-9E47CF0E3A29}" dt="2018-09-19T07:40:45.750" v="33247" actId="20577"/>
          <ac:spMkLst>
            <pc:docMk/>
            <pc:sldMk cId="4052935235" sldId="416"/>
            <ac:spMk id="16" creationId="{3EE14707-F8DB-DE4F-844E-87CA0F0C1561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6" creationId="{CB44330D-EA18-4254-AA95-EB49948539B8}"/>
          </ac:spMkLst>
        </pc:spChg>
        <pc:spChg chg="add del">
          <ac:chgData name="Naseri, Hassan" userId="07042e14-600b-466c-96c7-8718a39fa11d" providerId="ADAL" clId="{5B5A69F0-6023-024E-901C-9E47CF0E3A29}" dt="2018-09-19T07:40:28.411" v="33241" actId="478"/>
          <ac:spMkLst>
            <pc:docMk/>
            <pc:sldMk cId="4052935235" sldId="416"/>
            <ac:spMk id="22" creationId="{C347CB8A-E7D3-8D4A-BFB1-5E83B0D0C260}"/>
          </ac:spMkLst>
        </pc:spChg>
        <pc:grpChg chg="add del mod">
          <ac:chgData name="Naseri, Hassan" userId="07042e14-600b-466c-96c7-8718a39fa11d" providerId="ADAL" clId="{5B5A69F0-6023-024E-901C-9E47CF0E3A29}" dt="2018-09-19T07:39:09.843" v="33222" actId="165"/>
          <ac:grpSpMkLst>
            <pc:docMk/>
            <pc:sldMk cId="4052935235" sldId="416"/>
            <ac:grpSpMk id="10" creationId="{265D19EA-6003-7A49-8793-C48E5983E618}"/>
          </ac:grpSpMkLst>
        </pc:grpChg>
        <pc:grpChg chg="add mod">
          <ac:chgData name="Naseri, Hassan" userId="07042e14-600b-466c-96c7-8718a39fa11d" providerId="ADAL" clId="{5B5A69F0-6023-024E-901C-9E47CF0E3A29}" dt="2018-09-19T07:39:49.127" v="33232" actId="1076"/>
          <ac:grpSpMkLst>
            <pc:docMk/>
            <pc:sldMk cId="4052935235" sldId="416"/>
            <ac:grpSpMk id="15" creationId="{5097068B-E9D2-464A-8FD1-645F41053620}"/>
          </ac:grpSpMkLst>
        </pc:grpChg>
        <pc:grpChg chg="add del mod">
          <ac:chgData name="Naseri, Hassan" userId="07042e14-600b-466c-96c7-8718a39fa11d" providerId="ADAL" clId="{5B5A69F0-6023-024E-901C-9E47CF0E3A29}" dt="2018-09-19T07:41:44.480" v="33258" actId="165"/>
          <ac:grpSpMkLst>
            <pc:docMk/>
            <pc:sldMk cId="4052935235" sldId="416"/>
            <ac:grpSpMk id="34" creationId="{018DAB43-EA2A-6545-BAEA-0ADE0C041C01}"/>
          </ac:grpSpMkLst>
        </pc:grpChg>
        <pc:grpChg chg="add del mod">
          <ac:chgData name="Naseri, Hassan" userId="07042e14-600b-466c-96c7-8718a39fa11d" providerId="ADAL" clId="{5B5A69F0-6023-024E-901C-9E47CF0E3A29}" dt="2018-09-19T07:42:23.347" v="33262" actId="165"/>
          <ac:grpSpMkLst>
            <pc:docMk/>
            <pc:sldMk cId="4052935235" sldId="416"/>
            <ac:grpSpMk id="36" creationId="{C9570409-7CAC-2842-B6D9-1328BAFD60AF}"/>
          </ac:grpSpMkLst>
        </pc:grpChg>
        <pc:grpChg chg="add mod">
          <ac:chgData name="Naseri, Hassan" userId="07042e14-600b-466c-96c7-8718a39fa11d" providerId="ADAL" clId="{5B5A69F0-6023-024E-901C-9E47CF0E3A29}" dt="2018-09-19T07:43:08.003" v="33291" actId="1036"/>
          <ac:grpSpMkLst>
            <pc:docMk/>
            <pc:sldMk cId="4052935235" sldId="416"/>
            <ac:grpSpMk id="39" creationId="{231546E3-037D-1E47-9C22-EAFB4058FE6B}"/>
          </ac:grpSpMkLst>
        </pc:grpChg>
        <pc:picChg chg="add del mod">
          <ac:chgData name="Naseri, Hassan" userId="07042e14-600b-466c-96c7-8718a39fa11d" providerId="ADAL" clId="{5B5A69F0-6023-024E-901C-9E47CF0E3A29}" dt="2018-09-19T07:39:54.289" v="33233" actId="1076"/>
          <ac:picMkLst>
            <pc:docMk/>
            <pc:sldMk cId="4052935235" sldId="416"/>
            <ac:picMk id="8" creationId="{4362CDD7-2A82-4D4D-83B0-4000B67C98FB}"/>
          </ac:picMkLst>
        </pc:picChg>
        <pc:picChg chg="add mod">
          <ac:chgData name="Naseri, Hassan" userId="07042e14-600b-466c-96c7-8718a39fa11d" providerId="ADAL" clId="{5B5A69F0-6023-024E-901C-9E47CF0E3A29}" dt="2018-09-19T07:39:58.339" v="33234" actId="1076"/>
          <ac:picMkLst>
            <pc:docMk/>
            <pc:sldMk cId="4052935235" sldId="416"/>
            <ac:picMk id="9" creationId="{88171BEE-AEAD-9547-A68A-F3938D657876}"/>
          </ac:picMkLst>
        </pc:picChg>
        <pc:picChg chg="add del">
          <ac:chgData name="Naseri, Hassan" userId="07042e14-600b-466c-96c7-8718a39fa11d" providerId="ADAL" clId="{5B5A69F0-6023-024E-901C-9E47CF0E3A29}" dt="2018-09-07T13:31:49.451" v="13850" actId="26606"/>
          <ac:picMkLst>
            <pc:docMk/>
            <pc:sldMk cId="4052935235" sldId="416"/>
            <ac:picMk id="11" creationId="{4362CDD7-2A82-4D4D-83B0-4000B67C98FB}"/>
          </ac:picMkLst>
        </pc:pic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2" creationId="{5A20D17F-D33F-924C-9D7F-FF04284324A4}"/>
          </ac:cxnSpMkLst>
        </pc:cxn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3" creationId="{836BB64B-1BA5-3643-BC14-FBB8FA6EE9B3}"/>
          </ac:cxnSpMkLst>
        </pc:cxnChg>
        <pc:cxnChg chg="add mod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4" creationId="{19EAD4FF-6E06-004C-ABC4-2D7933544964}"/>
          </ac:cxnSpMkLst>
        </pc:cxnChg>
        <pc:cxnChg chg="add mod">
          <ac:chgData name="Naseri, Hassan" userId="07042e14-600b-466c-96c7-8718a39fa11d" providerId="ADAL" clId="{5B5A69F0-6023-024E-901C-9E47CF0E3A29}" dt="2018-09-19T07:40:36.015" v="33243" actId="1076"/>
          <ac:cxnSpMkLst>
            <pc:docMk/>
            <pc:sldMk cId="4052935235" sldId="416"/>
            <ac:cxnSpMk id="17" creationId="{41BE0B57-D329-A446-9BBF-766695198D32}"/>
          </ac:cxnSpMkLst>
        </pc:cxnChg>
        <pc:cxnChg chg="add mod">
          <ac:chgData name="Naseri, Hassan" userId="07042e14-600b-466c-96c7-8718a39fa11d" providerId="ADAL" clId="{5B5A69F0-6023-024E-901C-9E47CF0E3A29}" dt="2018-09-19T07:40:23.585" v="33239" actId="14100"/>
          <ac:cxnSpMkLst>
            <pc:docMk/>
            <pc:sldMk cId="4052935235" sldId="416"/>
            <ac:cxnSpMk id="18" creationId="{BEA8C96B-47C5-B140-9AC9-26229C671C78}"/>
          </ac:cxnSpMkLst>
        </pc:cxnChg>
        <pc:cxnChg chg="add del">
          <ac:chgData name="Naseri, Hassan" userId="07042e14-600b-466c-96c7-8718a39fa11d" providerId="ADAL" clId="{5B5A69F0-6023-024E-901C-9E47CF0E3A29}" dt="2018-09-19T07:40:28.411" v="33241" actId="478"/>
          <ac:cxnSpMkLst>
            <pc:docMk/>
            <pc:sldMk cId="4052935235" sldId="416"/>
            <ac:cxnSpMk id="23" creationId="{6274F387-8C02-FD46-8CFD-848BBC94A4AB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5" creationId="{D2091362-7EDC-E54C-9C4A-2F22F433F5E4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6" creationId="{06DF4A48-CD88-5041-93BF-0B04957120CE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8" creationId="{8EB6570D-EC24-D946-BFC7-A3DE78821A87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9" creationId="{2E563C4B-F961-2144-B3A5-6F499CB67519}"/>
          </ac:cxnSpMkLst>
        </pc:cxnChg>
      </pc:sldChg>
      <pc:sldChg chg="addSp delSp modSp add mod setBg delDesignElem">
        <pc:chgData name="Naseri, Hassan" userId="07042e14-600b-466c-96c7-8718a39fa11d" providerId="ADAL" clId="{5B5A69F0-6023-024E-901C-9E47CF0E3A29}" dt="2018-09-19T07:37:36.152" v="33201" actId="1076"/>
        <pc:sldMkLst>
          <pc:docMk/>
          <pc:sldMk cId="1449911864" sldId="417"/>
        </pc:sldMkLst>
        <pc:spChg chg="mod">
          <ac:chgData name="Naseri, Hassan" userId="07042e14-600b-466c-96c7-8718a39fa11d" providerId="ADAL" clId="{5B5A69F0-6023-024E-901C-9E47CF0E3A29}" dt="2018-09-19T07:36:05.911" v="33131" actId="14100"/>
          <ac:spMkLst>
            <pc:docMk/>
            <pc:sldMk cId="1449911864" sldId="417"/>
            <ac:spMk id="2" creationId="{CE43E563-1C1F-424B-9390-725F21B36EF9}"/>
          </ac:spMkLst>
        </pc:spChg>
        <pc:spChg chg="mod ord">
          <ac:chgData name="Naseri, Hassan" userId="07042e14-600b-466c-96c7-8718a39fa11d" providerId="ADAL" clId="{5B5A69F0-6023-024E-901C-9E47CF0E3A29}" dt="2018-09-08T10:14:08.315" v="14657" actId="27636"/>
          <ac:spMkLst>
            <pc:docMk/>
            <pc:sldMk cId="1449911864" sldId="417"/>
            <ac:spMk id="3" creationId="{BCA72E3C-8B28-B943-B72B-82AA3CAD4ED3}"/>
          </ac:spMkLst>
        </pc:spChg>
        <pc:spChg chg="mod">
          <ac:chgData name="Naseri, Hassan" userId="07042e14-600b-466c-96c7-8718a39fa11d" providerId="ADAL" clId="{5B5A69F0-6023-024E-901C-9E47CF0E3A29}" dt="2018-09-09T20:22:13.497" v="17311"/>
          <ac:spMkLst>
            <pc:docMk/>
            <pc:sldMk cId="1449911864" sldId="417"/>
            <ac:spMk id="4" creationId="{54565179-C199-884A-B849-1064BACEFF2D}"/>
          </ac:spMkLst>
        </pc:spChg>
        <pc:spChg chg="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5" creationId="{8D444428-1CBB-1343-8FAB-FE4AC1765E35}"/>
          </ac:spMkLst>
        </pc:spChg>
        <pc:spChg chg="add del">
          <ac:chgData name="Naseri, Hassan" userId="07042e14-600b-466c-96c7-8718a39fa11d" providerId="ADAL" clId="{5B5A69F0-6023-024E-901C-9E47CF0E3A29}" dt="2018-09-07T13:40:08.260" v="13934"/>
          <ac:spMkLst>
            <pc:docMk/>
            <pc:sldMk cId="1449911864" sldId="417"/>
            <ac:spMk id="6" creationId="{177C6D26-3CD3-194C-B34F-D87D38CAD477}"/>
          </ac:spMkLst>
        </pc:spChg>
        <pc:spChg chg="add mod">
          <ac:chgData name="Naseri, Hassan" userId="07042e14-600b-466c-96c7-8718a39fa11d" providerId="ADAL" clId="{5B5A69F0-6023-024E-901C-9E47CF0E3A29}" dt="2018-09-19T07:37:26.182" v="33199" actId="164"/>
          <ac:spMkLst>
            <pc:docMk/>
            <pc:sldMk cId="1449911864" sldId="417"/>
            <ac:spMk id="6" creationId="{16CC1C4C-35D1-0541-8C9E-C526C2F823CB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8" creationId="{EF25DD4C-F1F2-D44E-B9F7-22A0937C762A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0" creationId="{2A85BA5F-A401-3B42-B0D0-7B527BD0842D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1" creationId="{864FADFD-9415-4344-B2BB-5B6EA127B366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2" creationId="{EA925ECA-3F97-A840-9366-E2CFA600FE7E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4" creationId="{0F6CDC51-8D27-4BF4-AB33-7D5905E80D90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6" creationId="{A48386AD-297D-044D-B915-D7CF56904B64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8" creationId="{DF4CE22F-8463-44F2-BE50-65D9B5035E87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20" creationId="{3FA1383B-2709-4E36-8FF8-7A737213B4CB}"/>
          </ac:spMkLst>
        </pc:spChg>
        <pc:grpChg chg="add mod">
          <ac:chgData name="Naseri, Hassan" userId="07042e14-600b-466c-96c7-8718a39fa11d" providerId="ADAL" clId="{5B5A69F0-6023-024E-901C-9E47CF0E3A29}" dt="2018-09-19T07:37:36.152" v="33201" actId="1076"/>
          <ac:grpSpMkLst>
            <pc:docMk/>
            <pc:sldMk cId="1449911864" sldId="417"/>
            <ac:grpSpMk id="27" creationId="{203014CE-C070-2242-A9C2-CF57A3529E06}"/>
          </ac:grpSpMkLst>
        </pc:grpChg>
        <pc:picChg chg="add del mod">
          <ac:chgData name="Naseri, Hassan" userId="07042e14-600b-466c-96c7-8718a39fa11d" providerId="ADAL" clId="{5B5A69F0-6023-024E-901C-9E47CF0E3A29}" dt="2018-09-09T20:20:59.473" v="17300" actId="478"/>
          <ac:picMkLst>
            <pc:docMk/>
            <pc:sldMk cId="1449911864" sldId="417"/>
            <ac:picMk id="8" creationId="{163F9E46-676B-2644-AE00-D0FF1F908FD0}"/>
          </ac:picMkLst>
        </pc:picChg>
        <pc:picChg chg="add mod ord">
          <ac:chgData name="Naseri, Hassan" userId="07042e14-600b-466c-96c7-8718a39fa11d" providerId="ADAL" clId="{5B5A69F0-6023-024E-901C-9E47CF0E3A29}" dt="2018-09-09T20:21:08.133" v="17304" actId="1076"/>
          <ac:picMkLst>
            <pc:docMk/>
            <pc:sldMk cId="1449911864" sldId="417"/>
            <ac:picMk id="9" creationId="{EE24C307-BA95-1247-B0A3-6549E0CC688A}"/>
          </ac:picMkLst>
        </pc:picChg>
        <pc:picChg chg="add mod">
          <ac:chgData name="Naseri, Hassan" userId="07042e14-600b-466c-96c7-8718a39fa11d" providerId="ADAL" clId="{5B5A69F0-6023-024E-901C-9E47CF0E3A29}" dt="2018-09-09T20:21:04.116" v="17302" actId="1076"/>
          <ac:picMkLst>
            <pc:docMk/>
            <pc:sldMk cId="1449911864" sldId="417"/>
            <ac:picMk id="13" creationId="{8C64164F-85B8-B540-AA24-8AF27990B2B3}"/>
          </ac:picMkLst>
        </pc:picChg>
        <pc:picChg chg="add del">
          <ac:chgData name="Naseri, Hassan" userId="07042e14-600b-466c-96c7-8718a39fa11d" providerId="ADAL" clId="{5B5A69F0-6023-024E-901C-9E47CF0E3A29}" dt="2018-09-08T10:14:08.284" v="14656"/>
          <ac:picMkLst>
            <pc:docMk/>
            <pc:sldMk cId="1449911864" sldId="417"/>
            <ac:picMk id="16" creationId="{24FB90F3-DFB9-42D4-B851-120249962A25}"/>
          </ac:picMkLst>
        </pc:pic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0" creationId="{13A67694-F7D2-DC41-974B-6D8ECCE6E5A1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1" creationId="{C2D16700-AD07-3747-B98E-93BA170F631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4" creationId="{DBABB904-1D19-B442-83A8-A4240605FC68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5" creationId="{F14C1526-CC03-4D4D-81B6-70A72003893D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7" creationId="{3573E46D-89B8-4742-A492-726D7072AB6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8" creationId="{933CE86B-AC79-7943-B0B8-9AFF8015131B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19" creationId="{2DA9AD03-3455-314D-A9AF-47AD673086ED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21" creationId="{69C8BF8B-F969-7747-9D04-BAA8E823B895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9T07:59:30.769" v="33635" actId="20577"/>
        <pc:sldMkLst>
          <pc:docMk/>
          <pc:sldMk cId="1037784826" sldId="418"/>
        </pc:sldMkLst>
        <pc:spChg chg="mod">
          <ac:chgData name="Naseri, Hassan" userId="07042e14-600b-466c-96c7-8718a39fa11d" providerId="ADAL" clId="{5B5A69F0-6023-024E-901C-9E47CF0E3A29}" dt="2018-09-19T07:59:30.769" v="33635" actId="20577"/>
          <ac:spMkLst>
            <pc:docMk/>
            <pc:sldMk cId="1037784826" sldId="418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40:21.225" v="13954" actId="20577"/>
          <ac:spMkLst>
            <pc:docMk/>
            <pc:sldMk cId="1037784826" sldId="418"/>
            <ac:spMk id="3" creationId="{B301D771-74E7-7A46-9418-9E26270DD683}"/>
          </ac:spMkLst>
        </pc:spChg>
        <pc:spChg chg="add mod">
          <ac:chgData name="Naseri, Hassan" userId="07042e14-600b-466c-96c7-8718a39fa11d" providerId="ADAL" clId="{5B5A69F0-6023-024E-901C-9E47CF0E3A29}" dt="2018-09-19T07:38:24.523" v="33215" actId="20577"/>
          <ac:spMkLst>
            <pc:docMk/>
            <pc:sldMk cId="1037784826" sldId="418"/>
            <ac:spMk id="6" creationId="{192F86BE-CD20-5243-BDFA-C19FCD3F6081}"/>
          </ac:spMkLst>
        </pc:spChg>
        <pc:spChg chg="add del mod">
          <ac:chgData name="Naseri, Hassan" userId="07042e14-600b-466c-96c7-8718a39fa11d" providerId="ADAL" clId="{5B5A69F0-6023-024E-901C-9E47CF0E3A29}" dt="2018-09-19T07:38:03.247" v="33209"/>
          <ac:spMkLst>
            <pc:docMk/>
            <pc:sldMk cId="1037784826" sldId="418"/>
            <ac:spMk id="9" creationId="{11F5A912-5C7D-2546-8BC2-A22D0309DCC5}"/>
          </ac:spMkLst>
        </pc:spChg>
        <pc:spChg chg="add mod">
          <ac:chgData name="Naseri, Hassan" userId="07042e14-600b-466c-96c7-8718a39fa11d" providerId="ADAL" clId="{5B5A69F0-6023-024E-901C-9E47CF0E3A29}" dt="2018-09-19T07:38:35.225" v="33219" actId="14100"/>
          <ac:spMkLst>
            <pc:docMk/>
            <pc:sldMk cId="1037784826" sldId="418"/>
            <ac:spMk id="13" creationId="{E49AF315-BD41-194C-A9D4-F1EAA04ACFFE}"/>
          </ac:spMkLst>
        </pc:spChg>
        <pc:cxnChg chg="add mod">
          <ac:chgData name="Naseri, Hassan" userId="07042e14-600b-466c-96c7-8718a39fa11d" providerId="ADAL" clId="{5B5A69F0-6023-024E-901C-9E47CF0E3A29}" dt="2018-09-19T07:38:07.234" v="33211" actId="1076"/>
          <ac:cxnSpMkLst>
            <pc:docMk/>
            <pc:sldMk cId="1037784826" sldId="418"/>
            <ac:cxnSpMk id="7" creationId="{78551CA5-3B25-0A49-95C2-D1CD5AFE0AA0}"/>
          </ac:cxnSpMkLst>
        </pc:cxnChg>
        <pc:cxnChg chg="add mod">
          <ac:chgData name="Naseri, Hassan" userId="07042e14-600b-466c-96c7-8718a39fa11d" providerId="ADAL" clId="{5B5A69F0-6023-024E-901C-9E47CF0E3A29}" dt="2018-09-19T07:38:12.558" v="33212" actId="14100"/>
          <ac:cxnSpMkLst>
            <pc:docMk/>
            <pc:sldMk cId="1037784826" sldId="418"/>
            <ac:cxnSpMk id="8" creationId="{5CC6AA56-85F1-E149-9409-6A35A410AB34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0" creationId="{1C9421E2-3924-2943-ADA4-5A0C3CF0501F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1" creationId="{302810E4-8CFD-CD43-898C-1F61242B68CE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4" creationId="{9D9ACBAC-B5D8-8847-AFD1-33A24F364E60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5" creationId="{D9C3F1E7-32DB-4140-AC80-B632DFF2F18B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14:09.066" v="22785" actId="13926"/>
        <pc:sldMkLst>
          <pc:docMk/>
          <pc:sldMk cId="1260361732" sldId="419"/>
        </pc:sldMkLst>
        <pc:spChg chg="mod">
          <ac:chgData name="Naseri, Hassan" userId="07042e14-600b-466c-96c7-8718a39fa11d" providerId="ADAL" clId="{5B5A69F0-6023-024E-901C-9E47CF0E3A29}" dt="2018-09-12T21:14:09.066" v="22785" actId="13926"/>
          <ac:spMkLst>
            <pc:docMk/>
            <pc:sldMk cId="1260361732" sldId="419"/>
            <ac:spMk id="2" creationId="{5EFAE290-6B62-994E-BD69-68C2230FD7B1}"/>
          </ac:spMkLst>
        </pc:spChg>
        <pc:spChg chg="mod">
          <ac:chgData name="Naseri, Hassan" userId="07042e14-600b-466c-96c7-8718a39fa11d" providerId="ADAL" clId="{5B5A69F0-6023-024E-901C-9E47CF0E3A29}" dt="2018-09-07T13:48:18.223" v="14000" actId="14100"/>
          <ac:spMkLst>
            <pc:docMk/>
            <pc:sldMk cId="1260361732" sldId="419"/>
            <ac:spMk id="3" creationId="{21DA4C00-2F66-9F41-8C12-9FB6C5E633B9}"/>
          </ac:spMkLst>
        </pc:spChg>
        <pc:graphicFrameChg chg="add del mod modGraphic">
          <ac:chgData name="Naseri, Hassan" userId="07042e14-600b-466c-96c7-8718a39fa11d" providerId="ADAL" clId="{5B5A69F0-6023-024E-901C-9E47CF0E3A29}" dt="2018-09-08T22:04:50.242" v="16088" actId="478"/>
          <ac:graphicFrameMkLst>
            <pc:docMk/>
            <pc:sldMk cId="1260361732" sldId="419"/>
            <ac:graphicFrameMk id="10" creationId="{F949D9AA-16B8-B144-9364-FF0446A829ED}"/>
          </ac:graphicFrameMkLst>
        </pc:graphicFrameChg>
        <pc:graphicFrameChg chg="add mod modGraphic">
          <ac:chgData name="Naseri, Hassan" userId="07042e14-600b-466c-96c7-8718a39fa11d" providerId="ADAL" clId="{5B5A69F0-6023-024E-901C-9E47CF0E3A29}" dt="2018-09-08T22:25:14.308" v="16107" actId="1076"/>
          <ac:graphicFrameMkLst>
            <pc:docMk/>
            <pc:sldMk cId="1260361732" sldId="419"/>
            <ac:graphicFrameMk id="11" creationId="{5965CCB7-6CB6-5E48-903B-8E6CAA6551EE}"/>
          </ac:graphicFrameMkLst>
        </pc:graphicFrameChg>
        <pc:picChg chg="add del mod">
          <ac:chgData name="Naseri, Hassan" userId="07042e14-600b-466c-96c7-8718a39fa11d" providerId="ADAL" clId="{5B5A69F0-6023-024E-901C-9E47CF0E3A29}" dt="2018-09-08T21:54:47.863" v="16047" actId="478"/>
          <ac:picMkLst>
            <pc:docMk/>
            <pc:sldMk cId="1260361732" sldId="419"/>
            <ac:picMk id="6" creationId="{1EBBBF84-5508-F343-8AAC-FC4D8EA9E550}"/>
          </ac:picMkLst>
        </pc:picChg>
        <pc:picChg chg="add mod">
          <ac:chgData name="Naseri, Hassan" userId="07042e14-600b-466c-96c7-8718a39fa11d" providerId="ADAL" clId="{5B5A69F0-6023-024E-901C-9E47CF0E3A29}" dt="2018-09-08T22:25:23.126" v="16110" actId="1076"/>
          <ac:picMkLst>
            <pc:docMk/>
            <pc:sldMk cId="1260361732" sldId="419"/>
            <ac:picMk id="8" creationId="{4D7F8575-2799-3B4C-A5A0-8ED0EA6F27F8}"/>
          </ac:picMkLst>
        </pc:picChg>
        <pc:picChg chg="add mod">
          <ac:chgData name="Naseri, Hassan" userId="07042e14-600b-466c-96c7-8718a39fa11d" providerId="ADAL" clId="{5B5A69F0-6023-024E-901C-9E47CF0E3A29}" dt="2018-09-08T22:33:18.337" v="16312" actId="1076"/>
          <ac:picMkLst>
            <pc:docMk/>
            <pc:sldMk cId="1260361732" sldId="419"/>
            <ac:picMk id="9" creationId="{10160D51-EBCC-BB47-AAC7-F31D626B049C}"/>
          </ac:picMkLst>
        </pc:picChg>
      </pc:sldChg>
      <pc:sldChg chg="addSp modSp add ord modNotesTx">
        <pc:chgData name="Naseri, Hassan" userId="07042e14-600b-466c-96c7-8718a39fa11d" providerId="ADAL" clId="{5B5A69F0-6023-024E-901C-9E47CF0E3A29}" dt="2018-09-18T11:27:19.002" v="31789" actId="20577"/>
        <pc:sldMkLst>
          <pc:docMk/>
          <pc:sldMk cId="418070092" sldId="420"/>
        </pc:sldMkLst>
        <pc:spChg chg="mod">
          <ac:chgData name="Naseri, Hassan" userId="07042e14-600b-466c-96c7-8718a39fa11d" providerId="ADAL" clId="{5B5A69F0-6023-024E-901C-9E47CF0E3A29}" dt="2018-09-09T19:48:38.371" v="17116" actId="15"/>
          <ac:spMkLst>
            <pc:docMk/>
            <pc:sldMk cId="418070092" sldId="420"/>
            <ac:spMk id="2" creationId="{A3574741-5569-2640-B9A5-7BA620667CF1}"/>
          </ac:spMkLst>
        </pc:spChg>
        <pc:spChg chg="mod">
          <ac:chgData name="Naseri, Hassan" userId="07042e14-600b-466c-96c7-8718a39fa11d" providerId="ADAL" clId="{5B5A69F0-6023-024E-901C-9E47CF0E3A29}" dt="2018-09-09T18:33:47.739" v="17043" actId="20577"/>
          <ac:spMkLst>
            <pc:docMk/>
            <pc:sldMk cId="418070092" sldId="420"/>
            <ac:spMk id="3" creationId="{C5426012-3C1C-834B-AD5A-EAEEE713B44D}"/>
          </ac:spMkLst>
        </pc:spChg>
        <pc:spChg chg="mod">
          <ac:chgData name="Naseri, Hassan" userId="07042e14-600b-466c-96c7-8718a39fa11d" providerId="ADAL" clId="{5B5A69F0-6023-024E-901C-9E47CF0E3A29}" dt="2018-09-09T20:23:30.030" v="17329" actId="14100"/>
          <ac:spMkLst>
            <pc:docMk/>
            <pc:sldMk cId="418070092" sldId="420"/>
            <ac:spMk id="4" creationId="{E229AE10-0228-0A4C-BE0B-4C91BAAA4178}"/>
          </ac:spMkLst>
        </pc:spChg>
        <pc:picChg chg="mod">
          <ac:chgData name="Naseri, Hassan" userId="07042e14-600b-466c-96c7-8718a39fa11d" providerId="ADAL" clId="{5B5A69F0-6023-024E-901C-9E47CF0E3A29}" dt="2018-09-09T19:38:22.290" v="17093" actId="1076"/>
          <ac:picMkLst>
            <pc:docMk/>
            <pc:sldMk cId="418070092" sldId="420"/>
            <ac:picMk id="7" creationId="{0FCF98E4-2E24-1949-AA05-78E3D05FCABC}"/>
          </ac:picMkLst>
        </pc:picChg>
        <pc:picChg chg="add mod">
          <ac:chgData name="Naseri, Hassan" userId="07042e14-600b-466c-96c7-8718a39fa11d" providerId="ADAL" clId="{5B5A69F0-6023-024E-901C-9E47CF0E3A29}" dt="2018-09-09T19:38:24.531" v="17094" actId="1076"/>
          <ac:picMkLst>
            <pc:docMk/>
            <pc:sldMk cId="418070092" sldId="420"/>
            <ac:picMk id="8" creationId="{64779CD8-0B12-124E-BA9E-BE17A4B838A9}"/>
          </ac:picMkLst>
        </pc:picChg>
        <pc:picChg chg="add mod">
          <ac:chgData name="Naseri, Hassan" userId="07042e14-600b-466c-96c7-8718a39fa11d" providerId="ADAL" clId="{5B5A69F0-6023-024E-901C-9E47CF0E3A29}" dt="2018-09-09T19:38:29.571" v="17095" actId="1076"/>
          <ac:picMkLst>
            <pc:docMk/>
            <pc:sldMk cId="418070092" sldId="420"/>
            <ac:picMk id="10" creationId="{85121DCD-2688-BC49-B0D8-ABB93555490F}"/>
          </ac:picMkLst>
        </pc:picChg>
        <pc:picChg chg="add mod">
          <ac:chgData name="Naseri, Hassan" userId="07042e14-600b-466c-96c7-8718a39fa11d" providerId="ADAL" clId="{5B5A69F0-6023-024E-901C-9E47CF0E3A29}" dt="2018-09-09T19:48:09.008" v="17112" actId="14100"/>
          <ac:picMkLst>
            <pc:docMk/>
            <pc:sldMk cId="418070092" sldId="420"/>
            <ac:picMk id="12" creationId="{43DBE5FE-1003-6C4A-B0FB-EFEBC2D6BC15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30:42.599" v="33099" actId="13926"/>
        <pc:sldMkLst>
          <pc:docMk/>
          <pc:sldMk cId="985416328" sldId="421"/>
        </pc:sldMkLst>
        <pc:spChg chg="mod">
          <ac:chgData name="Naseri, Hassan" userId="07042e14-600b-466c-96c7-8718a39fa11d" providerId="ADAL" clId="{5B5A69F0-6023-024E-901C-9E47CF0E3A29}" dt="2018-09-19T07:30:42.599" v="33099" actId="13926"/>
          <ac:spMkLst>
            <pc:docMk/>
            <pc:sldMk cId="985416328" sldId="421"/>
            <ac:spMk id="2" creationId="{E4245F26-C298-7046-96C8-F00667039CD0}"/>
          </ac:spMkLst>
        </pc:spChg>
        <pc:spChg chg="mod">
          <ac:chgData name="Naseri, Hassan" userId="07042e14-600b-466c-96c7-8718a39fa11d" providerId="ADAL" clId="{5B5A69F0-6023-024E-901C-9E47CF0E3A29}" dt="2018-09-18T19:10:18.662" v="32105" actId="20577"/>
          <ac:spMkLst>
            <pc:docMk/>
            <pc:sldMk cId="985416328" sldId="421"/>
            <ac:spMk id="3" creationId="{C6B26976-6D60-494B-9DCA-0899B80618DC}"/>
          </ac:spMkLst>
        </pc:spChg>
        <pc:spChg chg="add del mod">
          <ac:chgData name="Naseri, Hassan" userId="07042e14-600b-466c-96c7-8718a39fa11d" providerId="ADAL" clId="{5B5A69F0-6023-024E-901C-9E47CF0E3A29}" dt="2018-09-18T19:04:54.529" v="31914" actId="478"/>
          <ac:spMkLst>
            <pc:docMk/>
            <pc:sldMk cId="985416328" sldId="421"/>
            <ac:spMk id="6" creationId="{1F47C141-84BA-7740-A601-C01983A29EF1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30:10.081" v="33097" actId="13926"/>
        <pc:sldMkLst>
          <pc:docMk/>
          <pc:sldMk cId="4284234393" sldId="422"/>
        </pc:sldMkLst>
        <pc:spChg chg="mod">
          <ac:chgData name="Naseri, Hassan" userId="07042e14-600b-466c-96c7-8718a39fa11d" providerId="ADAL" clId="{5B5A69F0-6023-024E-901C-9E47CF0E3A29}" dt="2018-09-19T07:30:10.081" v="33097" actId="13926"/>
          <ac:spMkLst>
            <pc:docMk/>
            <pc:sldMk cId="4284234393" sldId="422"/>
            <ac:spMk id="2" creationId="{8561A907-3959-4D4D-BA9E-E262E7F08761}"/>
          </ac:spMkLst>
        </pc:spChg>
        <pc:spChg chg="mod">
          <ac:chgData name="Naseri, Hassan" userId="07042e14-600b-466c-96c7-8718a39fa11d" providerId="ADAL" clId="{5B5A69F0-6023-024E-901C-9E47CF0E3A29}" dt="2018-09-08T19:00:51.325" v="15406" actId="20577"/>
          <ac:spMkLst>
            <pc:docMk/>
            <pc:sldMk cId="4284234393" sldId="422"/>
            <ac:spMk id="3" creationId="{A47CE012-A256-D340-BE83-A1D15EE611D5}"/>
          </ac:spMkLst>
        </pc:spChg>
        <pc:spChg chg="add del">
          <ac:chgData name="Naseri, Hassan" userId="07042e14-600b-466c-96c7-8718a39fa11d" providerId="ADAL" clId="{5B5A69F0-6023-024E-901C-9E47CF0E3A29}" dt="2018-09-12T21:18:28.558" v="22927" actId="478"/>
          <ac:spMkLst>
            <pc:docMk/>
            <pc:sldMk cId="4284234393" sldId="422"/>
            <ac:spMk id="6" creationId="{0C011B51-B383-4C44-B8E9-43C82B5A6B1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2T21:22:26.722" v="23033" actId="20577"/>
        <pc:sldMkLst>
          <pc:docMk/>
          <pc:sldMk cId="3058876142" sldId="423"/>
        </pc:sldMkLst>
        <pc:spChg chg="mod">
          <ac:chgData name="Naseri, Hassan" userId="07042e14-600b-466c-96c7-8718a39fa11d" providerId="ADAL" clId="{5B5A69F0-6023-024E-901C-9E47CF0E3A29}" dt="2018-09-12T21:22:26.722" v="23033" actId="20577"/>
          <ac:spMkLst>
            <pc:docMk/>
            <pc:sldMk cId="3058876142" sldId="423"/>
            <ac:spMk id="2" creationId="{8241A983-E940-524C-B18C-19CF831FA7BC}"/>
          </ac:spMkLst>
        </pc:spChg>
        <pc:spChg chg="mod">
          <ac:chgData name="Naseri, Hassan" userId="07042e14-600b-466c-96c7-8718a39fa11d" providerId="ADAL" clId="{5B5A69F0-6023-024E-901C-9E47CF0E3A29}" dt="2018-09-08T22:55:36.414" v="16736" actId="207"/>
          <ac:spMkLst>
            <pc:docMk/>
            <pc:sldMk cId="3058876142" sldId="423"/>
            <ac:spMk id="3" creationId="{77D12E27-5B3D-C649-BACC-E98223A754CB}"/>
          </ac:spMkLst>
        </pc:spChg>
        <pc:spChg chg="mod">
          <ac:chgData name="Naseri, Hassan" userId="07042e14-600b-466c-96c7-8718a39fa11d" providerId="ADAL" clId="{5B5A69F0-6023-024E-901C-9E47CF0E3A29}" dt="2018-09-09T20:22:30.900" v="17314" actId="14100"/>
          <ac:spMkLst>
            <pc:docMk/>
            <pc:sldMk cId="3058876142" sldId="423"/>
            <ac:spMk id="4" creationId="{890E8104-5EB3-0848-8CFA-B624C2BBB0AE}"/>
          </ac:spMkLst>
        </pc:spChg>
        <pc:spChg chg="add del mod">
          <ac:chgData name="Naseri, Hassan" userId="07042e14-600b-466c-96c7-8718a39fa11d" providerId="ADAL" clId="{5B5A69F0-6023-024E-901C-9E47CF0E3A29}" dt="2018-09-09T10:16:49.105" v="16862" actId="478"/>
          <ac:spMkLst>
            <pc:docMk/>
            <pc:sldMk cId="3058876142" sldId="423"/>
            <ac:spMk id="8" creationId="{912DC0C7-49AD-F645-98B9-6F1F54197B09}"/>
          </ac:spMkLst>
        </pc:spChg>
        <pc:spChg chg="add mod">
          <ac:chgData name="Naseri, Hassan" userId="07042e14-600b-466c-96c7-8718a39fa11d" providerId="ADAL" clId="{5B5A69F0-6023-024E-901C-9E47CF0E3A29}" dt="2018-09-09T18:24:04.735" v="16988" actId="164"/>
          <ac:spMkLst>
            <pc:docMk/>
            <pc:sldMk cId="3058876142" sldId="423"/>
            <ac:spMk id="14" creationId="{AD89A17D-4480-5F40-AC49-9D29C1CF1B11}"/>
          </ac:spMkLst>
        </pc:spChg>
        <pc:grpChg chg="add mod">
          <ac:chgData name="Naseri, Hassan" userId="07042e14-600b-466c-96c7-8718a39fa11d" providerId="ADAL" clId="{5B5A69F0-6023-024E-901C-9E47CF0E3A29}" dt="2018-09-09T18:24:09.238" v="16989" actId="1076"/>
          <ac:grpSpMkLst>
            <pc:docMk/>
            <pc:sldMk cId="3058876142" sldId="423"/>
            <ac:grpSpMk id="15" creationId="{CC478CBD-39DB-B34B-9E8B-76E780C21A05}"/>
          </ac:grpSpMkLst>
        </pc:grpChg>
        <pc:picChg chg="add mod">
          <ac:chgData name="Naseri, Hassan" userId="07042e14-600b-466c-96c7-8718a39fa11d" providerId="ADAL" clId="{5B5A69F0-6023-024E-901C-9E47CF0E3A29}" dt="2018-09-09T10:03:39.172" v="16784" actId="1076"/>
          <ac:picMkLst>
            <pc:docMk/>
            <pc:sldMk cId="3058876142" sldId="423"/>
            <ac:picMk id="6" creationId="{F0A7C323-A61E-054D-96B2-1F81F96BF02B}"/>
          </ac:picMkLst>
        </pc:picChg>
        <pc:picChg chg="add mod">
          <ac:chgData name="Naseri, Hassan" userId="07042e14-600b-466c-96c7-8718a39fa11d" providerId="ADAL" clId="{5B5A69F0-6023-024E-901C-9E47CF0E3A29}" dt="2018-09-09T18:16:09.518" v="16959" actId="1076"/>
          <ac:picMkLst>
            <pc:docMk/>
            <pc:sldMk cId="3058876142" sldId="423"/>
            <ac:picMk id="7" creationId="{8F4EDE4C-7695-AC4C-AC98-0EB178D67C64}"/>
          </ac:picMkLst>
        </pc:picChg>
        <pc:picChg chg="add mod">
          <ac:chgData name="Naseri, Hassan" userId="07042e14-600b-466c-96c7-8718a39fa11d" providerId="ADAL" clId="{5B5A69F0-6023-024E-901C-9E47CF0E3A29}" dt="2018-09-09T18:16:12.217" v="16960" actId="1076"/>
          <ac:picMkLst>
            <pc:docMk/>
            <pc:sldMk cId="3058876142" sldId="423"/>
            <ac:picMk id="9" creationId="{FC9555AA-1EA2-EE48-B035-4B31C9A7202A}"/>
          </ac:picMkLst>
        </pc:picChg>
        <pc:picChg chg="add del mod modCrop">
          <ac:chgData name="Naseri, Hassan" userId="07042e14-600b-466c-96c7-8718a39fa11d" providerId="ADAL" clId="{5B5A69F0-6023-024E-901C-9E47CF0E3A29}" dt="2018-09-09T18:22:23.741" v="16963" actId="478"/>
          <ac:picMkLst>
            <pc:docMk/>
            <pc:sldMk cId="3058876142" sldId="423"/>
            <ac:picMk id="11" creationId="{BBCA8667-80A4-3E47-AC99-EBECAD037CE0}"/>
          </ac:picMkLst>
        </pc:picChg>
        <pc:picChg chg="add mod">
          <ac:chgData name="Naseri, Hassan" userId="07042e14-600b-466c-96c7-8718a39fa11d" providerId="ADAL" clId="{5B5A69F0-6023-024E-901C-9E47CF0E3A29}" dt="2018-09-09T18:24:04.735" v="16988" actId="164"/>
          <ac:picMkLst>
            <pc:docMk/>
            <pc:sldMk cId="3058876142" sldId="423"/>
            <ac:picMk id="13" creationId="{23EAF1A1-636D-8544-AAEC-1C74BB053CA2}"/>
          </ac:picMkLst>
        </pc:pic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52:14.307" v="31845"/>
        <pc:sldMkLst>
          <pc:docMk/>
          <pc:sldMk cId="3810398729" sldId="427"/>
        </pc:sldMkLst>
        <pc:spChg chg="mod">
          <ac:chgData name="Naseri, Hassan" userId="07042e14-600b-466c-96c7-8718a39fa11d" providerId="ADAL" clId="{5B5A69F0-6023-024E-901C-9E47CF0E3A29}" dt="2018-09-18T06:22:54.165" v="30240" actId="948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Naseri, Hassan" userId="07042e14-600b-466c-96c7-8718a39fa11d" providerId="ADAL" clId="{5B5A69F0-6023-024E-901C-9E47CF0E3A29}" dt="2018-09-18T05:38:16.769" v="29984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8T11:52:14.307" v="31845"/>
          <ac:spMkLst>
            <pc:docMk/>
            <pc:sldMk cId="3810398729" sldId="427"/>
            <ac:spMk id="6" creationId="{FEA3929D-72B8-9B43-991D-2C65A0342E0E}"/>
          </ac:spMkLst>
        </pc:spChg>
        <pc:picChg chg="mod">
          <ac:chgData name="Naseri, Hassan" userId="07042e14-600b-466c-96c7-8718a39fa11d" providerId="ADAL" clId="{5B5A69F0-6023-024E-901C-9E47CF0E3A29}" dt="2018-09-18T06:23:36.462" v="30277" actId="1038"/>
          <ac:picMkLst>
            <pc:docMk/>
            <pc:sldMk cId="3810398729" sldId="427"/>
            <ac:picMk id="11" creationId="{6F944866-046D-C147-B1E2-3C292FF7CBE9}"/>
          </ac:picMkLst>
        </pc:picChg>
      </pc:sldChg>
      <pc:sldChg chg="modSp modNotesTx">
        <pc:chgData name="Naseri, Hassan" userId="07042e14-600b-466c-96c7-8718a39fa11d" providerId="ADAL" clId="{5B5A69F0-6023-024E-901C-9E47CF0E3A29}" dt="2018-09-19T08:00:40.691" v="33642" actId="113"/>
        <pc:sldMkLst>
          <pc:docMk/>
          <pc:sldMk cId="648092647" sldId="428"/>
        </pc:sldMkLst>
        <pc:spChg chg="mod">
          <ac:chgData name="Naseri, Hassan" userId="07042e14-600b-466c-96c7-8718a39fa11d" providerId="ADAL" clId="{5B5A69F0-6023-024E-901C-9E47CF0E3A29}" dt="2018-09-19T08:00:17.306" v="33636" actId="14100"/>
          <ac:spMkLst>
            <pc:docMk/>
            <pc:sldMk cId="648092647" sldId="428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19T08:00:40.691" v="33642" actId="113"/>
          <ac:spMkLst>
            <pc:docMk/>
            <pc:sldMk cId="648092647" sldId="428"/>
            <ac:spMk id="3" creationId="{6ABA5F21-63D5-4F45-AA55-6564E27E55B6}"/>
          </ac:spMkLst>
        </pc:spChg>
      </pc:sldChg>
      <pc:sldChg chg="addSp modSp">
        <pc:chgData name="Naseri, Hassan" userId="07042e14-600b-466c-96c7-8718a39fa11d" providerId="ADAL" clId="{5B5A69F0-6023-024E-901C-9E47CF0E3A29}" dt="2018-09-12T22:03:45.717" v="24710" actId="12"/>
        <pc:sldMkLst>
          <pc:docMk/>
          <pc:sldMk cId="742377113" sldId="434"/>
        </pc:sldMkLst>
        <pc:spChg chg="mod">
          <ac:chgData name="Naseri, Hassan" userId="07042e14-600b-466c-96c7-8718a39fa11d" providerId="ADAL" clId="{5B5A69F0-6023-024E-901C-9E47CF0E3A29}" dt="2018-09-12T22:03:45.717" v="24710" actId="12"/>
          <ac:spMkLst>
            <pc:docMk/>
            <pc:sldMk cId="742377113" sldId="434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2T22:01:12.070" v="24626" actId="1076"/>
          <ac:spMkLst>
            <pc:docMk/>
            <pc:sldMk cId="742377113" sldId="434"/>
            <ac:spMk id="6" creationId="{AFC40FEF-DAEB-634D-BA51-29A578AC6035}"/>
          </ac:spMkLst>
        </pc:spChg>
        <pc:spChg chg="add mod">
          <ac:chgData name="Naseri, Hassan" userId="07042e14-600b-466c-96c7-8718a39fa11d" providerId="ADAL" clId="{5B5A69F0-6023-024E-901C-9E47CF0E3A29}" dt="2018-09-12T22:03:41.212" v="24709" actId="1076"/>
          <ac:spMkLst>
            <pc:docMk/>
            <pc:sldMk cId="742377113" sldId="434"/>
            <ac:spMk id="7" creationId="{D92D7392-6B2B-1043-98F0-0B8DB6C22A65}"/>
          </ac:spMkLst>
        </pc:spChg>
      </pc:sldChg>
      <pc:sldChg chg="add">
        <pc:chgData name="Naseri, Hassan" userId="07042e14-600b-466c-96c7-8718a39fa11d" providerId="ADAL" clId="{5B5A69F0-6023-024E-901C-9E47CF0E3A29}" dt="2018-09-17T13:11:33.082" v="29444"/>
        <pc:sldMkLst>
          <pc:docMk/>
          <pc:sldMk cId="2065707451" sldId="871"/>
        </pc:sldMkLst>
      </pc:sldChg>
      <pc:sldChg chg="addSp delSp modSp add">
        <pc:chgData name="Naseri, Hassan" userId="07042e14-600b-466c-96c7-8718a39fa11d" providerId="ADAL" clId="{5B5A69F0-6023-024E-901C-9E47CF0E3A29}" dt="2018-09-18T20:56:10.556" v="32986" actId="20577"/>
        <pc:sldMkLst>
          <pc:docMk/>
          <pc:sldMk cId="856406458" sldId="873"/>
        </pc:sldMkLst>
        <pc:spChg chg="del">
          <ac:chgData name="Naseri, Hassan" userId="07042e14-600b-466c-96c7-8718a39fa11d" providerId="ADAL" clId="{5B5A69F0-6023-024E-901C-9E47CF0E3A29}" dt="2018-09-17T13:32:41.691" v="29620" actId="478"/>
          <ac:spMkLst>
            <pc:docMk/>
            <pc:sldMk cId="856406458" sldId="873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17T13:32:26.085" v="29619" actId="20577"/>
          <ac:spMkLst>
            <pc:docMk/>
            <pc:sldMk cId="856406458" sldId="873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7T13:32:57.639" v="29628" actId="478"/>
          <ac:spMkLst>
            <pc:docMk/>
            <pc:sldMk cId="856406458" sldId="873"/>
            <ac:spMk id="8" creationId="{9EBE9C7B-4834-1346-A7DA-6F1634D6D754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0" creationId="{CDD93A37-6ACC-5A46-B98A-568340170797}"/>
          </ac:spMkLst>
        </pc:spChg>
        <pc:spChg chg="del">
          <ac:chgData name="Naseri, Hassan" userId="07042e14-600b-466c-96c7-8718a39fa11d" providerId="ADAL" clId="{5B5A69F0-6023-024E-901C-9E47CF0E3A29}" dt="2018-09-17T13:32:49.567" v="29624" actId="478"/>
          <ac:spMkLst>
            <pc:docMk/>
            <pc:sldMk cId="856406458" sldId="873"/>
            <ac:spMk id="11" creationId="{01791B14-F45E-EE43-A2F8-94F86ECFC217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2" creationId="{F930A7D1-3F05-8048-A865-2923D72CCE51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3" creationId="{ED17071B-AC9D-E842-BF09-51F60F8D9BAB}"/>
          </ac:spMkLst>
        </pc:spChg>
        <pc:spChg chg="add del mod">
          <ac:chgData name="Naseri, Hassan" userId="07042e14-600b-466c-96c7-8718a39fa11d" providerId="ADAL" clId="{5B5A69F0-6023-024E-901C-9E47CF0E3A29}" dt="2018-09-18T19:48:50.128" v="32440" actId="478"/>
          <ac:spMkLst>
            <pc:docMk/>
            <pc:sldMk cId="856406458" sldId="873"/>
            <ac:spMk id="14" creationId="{DBD21727-7E74-0640-8156-D1177921BAA9}"/>
          </ac:spMkLst>
        </pc:spChg>
        <pc:spChg chg="del mod">
          <ac:chgData name="Naseri, Hassan" userId="07042e14-600b-466c-96c7-8718a39fa11d" providerId="ADAL" clId="{5B5A69F0-6023-024E-901C-9E47CF0E3A29}" dt="2018-09-17T13:32:53.114" v="29626" actId="478"/>
          <ac:spMkLst>
            <pc:docMk/>
            <pc:sldMk cId="856406458" sldId="873"/>
            <ac:spMk id="15" creationId="{20147594-A460-2A4E-9D43-2FF54CE4A3C5}"/>
          </ac:spMkLst>
        </pc:spChg>
        <pc:spChg chg="del">
          <ac:chgData name="Naseri, Hassan" userId="07042e14-600b-466c-96c7-8718a39fa11d" providerId="ADAL" clId="{5B5A69F0-6023-024E-901C-9E47CF0E3A29}" dt="2018-09-17T13:32:56.033" v="29627" actId="478"/>
          <ac:spMkLst>
            <pc:docMk/>
            <pc:sldMk cId="856406458" sldId="873"/>
            <ac:spMk id="16" creationId="{D1CBAB14-6D1B-C04C-949C-11EA124A3B41}"/>
          </ac:spMkLst>
        </pc:spChg>
        <pc:spChg chg="add del mod">
          <ac:chgData name="Naseri, Hassan" userId="07042e14-600b-466c-96c7-8718a39fa11d" providerId="ADAL" clId="{5B5A69F0-6023-024E-901C-9E47CF0E3A29}" dt="2018-09-18T19:41:21.534" v="32414" actId="478"/>
          <ac:spMkLst>
            <pc:docMk/>
            <pc:sldMk cId="856406458" sldId="873"/>
            <ac:spMk id="17" creationId="{1BB65C0B-A318-8149-AC07-A45D82C485EC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8" creationId="{BC9F3142-38A5-374E-AC4F-DE4A6CD21466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9" creationId="{CB6DC73D-E3AD-1F41-A1F6-7DAF0F6AD52D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0" creationId="{4A22D731-162A-E640-8D9A-325D079415FF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1" creationId="{B8879247-DC3D-6042-A2CF-C236B7AAD63E}"/>
          </ac:spMkLst>
        </pc:spChg>
        <pc:spChg chg="add mod">
          <ac:chgData name="Naseri, Hassan" userId="07042e14-600b-466c-96c7-8718a39fa11d" providerId="ADAL" clId="{5B5A69F0-6023-024E-901C-9E47CF0E3A29}" dt="2018-09-17T20:13:18.034" v="29824" actId="20577"/>
          <ac:spMkLst>
            <pc:docMk/>
            <pc:sldMk cId="856406458" sldId="873"/>
            <ac:spMk id="22" creationId="{84B3065E-1B4D-014D-B13E-203EBA6EBFA7}"/>
          </ac:spMkLst>
        </pc:spChg>
        <pc:spChg chg="add del mod">
          <ac:chgData name="Naseri, Hassan" userId="07042e14-600b-466c-96c7-8718a39fa11d" providerId="ADAL" clId="{5B5A69F0-6023-024E-901C-9E47CF0E3A29}" dt="2018-09-18T19:47:00.988" v="32417" actId="478"/>
          <ac:spMkLst>
            <pc:docMk/>
            <pc:sldMk cId="856406458" sldId="873"/>
            <ac:spMk id="25" creationId="{0DE3DFF8-EAF6-F04A-9D0E-154EAB523692}"/>
          </ac:spMkLst>
        </pc:spChg>
        <pc:spChg chg="add del">
          <ac:chgData name="Naseri, Hassan" userId="07042e14-600b-466c-96c7-8718a39fa11d" providerId="ADAL" clId="{5B5A69F0-6023-024E-901C-9E47CF0E3A29}" dt="2018-09-17T19:29:49.335" v="29754" actId="478"/>
          <ac:spMkLst>
            <pc:docMk/>
            <pc:sldMk cId="856406458" sldId="873"/>
            <ac:spMk id="26" creationId="{9129B452-ABB9-8E41-8EBD-C770CDB7E7C9}"/>
          </ac:spMkLst>
        </pc:spChg>
        <pc:spChg chg="add del mod">
          <ac:chgData name="Naseri, Hassan" userId="07042e14-600b-466c-96c7-8718a39fa11d" providerId="ADAL" clId="{5B5A69F0-6023-024E-901C-9E47CF0E3A29}" dt="2018-09-18T19:48:08.220" v="32429" actId="478"/>
          <ac:spMkLst>
            <pc:docMk/>
            <pc:sldMk cId="856406458" sldId="873"/>
            <ac:spMk id="27" creationId="{1D88D088-6203-AB4B-9F9B-41BEFEF915D2}"/>
          </ac:spMkLst>
        </pc:spChg>
        <pc:spChg chg="add mod">
          <ac:chgData name="Naseri, Hassan" userId="07042e14-600b-466c-96c7-8718a39fa11d" providerId="ADAL" clId="{5B5A69F0-6023-024E-901C-9E47CF0E3A29}" dt="2018-09-18T20:56:10.556" v="32986" actId="20577"/>
          <ac:spMkLst>
            <pc:docMk/>
            <pc:sldMk cId="856406458" sldId="873"/>
            <ac:spMk id="28" creationId="{D3162C94-0E93-CB4B-BD2B-B49F6C34E398}"/>
          </ac:spMkLst>
        </pc:spChg>
        <pc:spChg chg="add mod">
          <ac:chgData name="Naseri, Hassan" userId="07042e14-600b-466c-96c7-8718a39fa11d" providerId="ADAL" clId="{5B5A69F0-6023-024E-901C-9E47CF0E3A29}" dt="2018-09-18T19:48:47.380" v="32439" actId="1076"/>
          <ac:spMkLst>
            <pc:docMk/>
            <pc:sldMk cId="856406458" sldId="873"/>
            <ac:spMk id="29" creationId="{9710A276-07F2-8148-AF3B-74D75635BA25}"/>
          </ac:spMkLst>
        </pc:spChg>
        <pc:picChg chg="del">
          <ac:chgData name="Naseri, Hassan" userId="07042e14-600b-466c-96c7-8718a39fa11d" providerId="ADAL" clId="{5B5A69F0-6023-024E-901C-9E47CF0E3A29}" dt="2018-09-17T13:32:43.167" v="29621" actId="478"/>
          <ac:picMkLst>
            <pc:docMk/>
            <pc:sldMk cId="856406458" sldId="873"/>
            <ac:picMk id="7" creationId="{A9A110A2-10D3-8546-9E5D-CF6DE91E2E42}"/>
          </ac:picMkLst>
        </pc:picChg>
        <pc:picChg chg="del">
          <ac:chgData name="Naseri, Hassan" userId="07042e14-600b-466c-96c7-8718a39fa11d" providerId="ADAL" clId="{5B5A69F0-6023-024E-901C-9E47CF0E3A29}" dt="2018-09-17T13:32:44.473" v="29622" actId="478"/>
          <ac:picMkLst>
            <pc:docMk/>
            <pc:sldMk cId="856406458" sldId="873"/>
            <ac:picMk id="9" creationId="{D4D68EA6-9A11-9542-B8F8-4F34472800ED}"/>
          </ac:picMkLst>
        </pc:picChg>
        <pc:picChg chg="add del">
          <ac:chgData name="Naseri, Hassan" userId="07042e14-600b-466c-96c7-8718a39fa11d" providerId="ADAL" clId="{5B5A69F0-6023-024E-901C-9E47CF0E3A29}" dt="2018-09-17T19:29:42.716" v="29753" actId="478"/>
          <ac:picMkLst>
            <pc:docMk/>
            <pc:sldMk cId="856406458" sldId="873"/>
            <ac:picMk id="23" creationId="{7E756EC6-5273-EA41-9F15-8748F5BF77F8}"/>
          </ac:picMkLst>
        </pc:picChg>
        <pc:picChg chg="add del">
          <ac:chgData name="Naseri, Hassan" userId="07042e14-600b-466c-96c7-8718a39fa11d" providerId="ADAL" clId="{5B5A69F0-6023-024E-901C-9E47CF0E3A29}" dt="2018-09-17T19:29:51.639" v="29755" actId="478"/>
          <ac:picMkLst>
            <pc:docMk/>
            <pc:sldMk cId="856406458" sldId="873"/>
            <ac:picMk id="24" creationId="{A6B01C04-8D81-834E-AF7D-B75703227F79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04:00.879" v="33002" actId="1036"/>
        <pc:sldMkLst>
          <pc:docMk/>
          <pc:sldMk cId="638937610" sldId="874"/>
        </pc:sldMkLst>
        <pc:spChg chg="del">
          <ac:chgData name="Naseri, Hassan" userId="07042e14-600b-466c-96c7-8718a39fa11d" providerId="ADAL" clId="{5B5A69F0-6023-024E-901C-9E47CF0E3A29}" dt="2018-09-18T10:01:31.845" v="30758" actId="478"/>
          <ac:spMkLst>
            <pc:docMk/>
            <pc:sldMk cId="638937610" sldId="874"/>
            <ac:spMk id="2" creationId="{8EB813B9-E8B4-4343-8F52-F8390AA8C5E0}"/>
          </ac:spMkLst>
        </pc:spChg>
        <pc:spChg chg="mod">
          <ac:chgData name="Naseri, Hassan" userId="07042e14-600b-466c-96c7-8718a39fa11d" providerId="ADAL" clId="{5B5A69F0-6023-024E-901C-9E47CF0E3A29}" dt="2018-09-18T10:06:12.785" v="31028" actId="20577"/>
          <ac:spMkLst>
            <pc:docMk/>
            <pc:sldMk cId="638937610" sldId="874"/>
            <ac:spMk id="3" creationId="{277AEB65-7D48-7644-B5D8-E0CF6D1BB108}"/>
          </ac:spMkLst>
        </pc:spChg>
        <pc:spChg chg="add del">
          <ac:chgData name="Naseri, Hassan" userId="07042e14-600b-466c-96c7-8718a39fa11d" providerId="ADAL" clId="{5B5A69F0-6023-024E-901C-9E47CF0E3A29}" dt="2018-09-18T10:01:58.771" v="30763" actId="478"/>
          <ac:spMkLst>
            <pc:docMk/>
            <pc:sldMk cId="638937610" sldId="874"/>
            <ac:spMk id="6" creationId="{94A2FE68-D296-4E46-8A07-D7833D78293D}"/>
          </ac:spMkLst>
        </pc:spChg>
        <pc:spChg chg="add del mod">
          <ac:chgData name="Naseri, Hassan" userId="07042e14-600b-466c-96c7-8718a39fa11d" providerId="ADAL" clId="{5B5A69F0-6023-024E-901C-9E47CF0E3A29}" dt="2018-09-18T10:01:44.206" v="30762" actId="478"/>
          <ac:spMkLst>
            <pc:docMk/>
            <pc:sldMk cId="638937610" sldId="874"/>
            <ac:spMk id="7" creationId="{33ACFB25-4A66-4B42-A149-7E601D922D12}"/>
          </ac:spMkLst>
        </pc:spChg>
        <pc:spChg chg="add mod">
          <ac:chgData name="Naseri, Hassan" userId="07042e14-600b-466c-96c7-8718a39fa11d" providerId="ADAL" clId="{5B5A69F0-6023-024E-901C-9E47CF0E3A29}" dt="2018-09-18T20:31:17.112" v="32499" actId="14100"/>
          <ac:spMkLst>
            <pc:docMk/>
            <pc:sldMk cId="638937610" sldId="874"/>
            <ac:spMk id="8" creationId="{82AAD164-F70C-ED44-9129-9D45D8595BAE}"/>
          </ac:spMkLst>
        </pc:spChg>
        <pc:spChg chg="add del mod">
          <ac:chgData name="Naseri, Hassan" userId="07042e14-600b-466c-96c7-8718a39fa11d" providerId="ADAL" clId="{5B5A69F0-6023-024E-901C-9E47CF0E3A29}" dt="2018-09-18T20:18:47.960" v="32461" actId="478"/>
          <ac:spMkLst>
            <pc:docMk/>
            <pc:sldMk cId="638937610" sldId="874"/>
            <ac:spMk id="11" creationId="{CB142AEC-D939-9049-B882-97D6188E8D0A}"/>
          </ac:spMkLst>
        </pc:spChg>
        <pc:picChg chg="add mod">
          <ac:chgData name="Naseri, Hassan" userId="07042e14-600b-466c-96c7-8718a39fa11d" providerId="ADAL" clId="{5B5A69F0-6023-024E-901C-9E47CF0E3A29}" dt="2018-09-19T07:04:00.879" v="33002" actId="1036"/>
          <ac:picMkLst>
            <pc:docMk/>
            <pc:sldMk cId="638937610" sldId="874"/>
            <ac:picMk id="9" creationId="{7A315DF4-0D76-7B40-92A8-6F8CA266AFD6}"/>
          </ac:picMkLst>
        </pc:picChg>
        <pc:picChg chg="add mod">
          <ac:chgData name="Naseri, Hassan" userId="07042e14-600b-466c-96c7-8718a39fa11d" providerId="ADAL" clId="{5B5A69F0-6023-024E-901C-9E47CF0E3A29}" dt="2018-09-19T07:03:56.258" v="32998" actId="1036"/>
          <ac:picMkLst>
            <pc:docMk/>
            <pc:sldMk cId="638937610" sldId="874"/>
            <ac:picMk id="10" creationId="{1E7363A7-8A99-5540-AFBE-18536C12B36A}"/>
          </ac:picMkLst>
        </pc:picChg>
        <pc:picChg chg="add mod">
          <ac:chgData name="Naseri, Hassan" userId="07042e14-600b-466c-96c7-8718a39fa11d" providerId="ADAL" clId="{5B5A69F0-6023-024E-901C-9E47CF0E3A29}" dt="2018-09-18T20:35:58.215" v="32571"/>
          <ac:picMkLst>
            <pc:docMk/>
            <pc:sldMk cId="638937610" sldId="874"/>
            <ac:picMk id="13" creationId="{86CCFE71-2DD9-A14E-B075-C663C778CA0B}"/>
          </ac:picMkLst>
        </pc:picChg>
        <pc:picChg chg="add mod">
          <ac:chgData name="Naseri, Hassan" userId="07042e14-600b-466c-96c7-8718a39fa11d" providerId="ADAL" clId="{5B5A69F0-6023-024E-901C-9E47CF0E3A29}" dt="2018-09-18T20:36:00.906" v="32574"/>
          <ac:picMkLst>
            <pc:docMk/>
            <pc:sldMk cId="638937610" sldId="874"/>
            <ac:picMk id="15" creationId="{F0C0A97A-434D-AA4B-ACE7-7EFD1CB20305}"/>
          </ac:picMkLst>
        </pc:picChg>
        <pc:picChg chg="add mod">
          <ac:chgData name="Naseri, Hassan" userId="07042e14-600b-466c-96c7-8718a39fa11d" providerId="ADAL" clId="{5B5A69F0-6023-024E-901C-9E47CF0E3A29}" dt="2018-09-18T20:35:43.694" v="32566"/>
          <ac:picMkLst>
            <pc:docMk/>
            <pc:sldMk cId="638937610" sldId="874"/>
            <ac:picMk id="17" creationId="{3752B7FD-87C9-734C-961C-A508288DD6E3}"/>
          </ac:picMkLst>
        </pc:picChg>
        <pc:picChg chg="add mod">
          <ac:chgData name="Naseri, Hassan" userId="07042e14-600b-466c-96c7-8718a39fa11d" providerId="ADAL" clId="{5B5A69F0-6023-024E-901C-9E47CF0E3A29}" dt="2018-09-18T20:35:55.483" v="32568"/>
          <ac:picMkLst>
            <pc:docMk/>
            <pc:sldMk cId="638937610" sldId="874"/>
            <ac:picMk id="19" creationId="{1BDDB25E-7DDC-634C-96D1-BB7BACC3410E}"/>
          </ac:picMkLst>
        </pc:picChg>
      </pc:sldChg>
      <pc:sldChg chg="addSp delSp modSp add mod setBg">
        <pc:chgData name="Naseri, Hassan" userId="07042e14-600b-466c-96c7-8718a39fa11d" providerId="ADAL" clId="{5B5A69F0-6023-024E-901C-9E47CF0E3A29}" dt="2018-09-19T07:55:02.729" v="33571" actId="20577"/>
        <pc:sldMkLst>
          <pc:docMk/>
          <pc:sldMk cId="773368964" sldId="876"/>
        </pc:sldMkLst>
        <pc:spChg chg="mod ord">
          <ac:chgData name="Naseri, Hassan" userId="07042e14-600b-466c-96c7-8718a39fa11d" providerId="ADAL" clId="{5B5A69F0-6023-024E-901C-9E47CF0E3A29}" dt="2018-09-19T07:55:02.729" v="33571" actId="20577"/>
          <ac:spMkLst>
            <pc:docMk/>
            <pc:sldMk cId="773368964" sldId="876"/>
            <ac:spMk id="2" creationId="{FB0012DD-CC4B-0848-824C-47FC79C2778F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3" creationId="{10D3B5D4-92DF-8848-B7C0-6088BB31573D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4" creationId="{3CB0E6C6-1CBD-A641-9DA0-A15533F115CF}"/>
          </ac:spMkLst>
        </pc:spChg>
        <pc:spChg chg="mo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5" creationId="{C29928F4-3D99-104D-B1F3-49B383EB6FC2}"/>
          </ac:spMkLst>
        </pc:spChg>
        <pc:spChg chg="add del">
          <ac:chgData name="Naseri, Hassan" userId="07042e14-600b-466c-96c7-8718a39fa11d" providerId="ADAL" clId="{5B5A69F0-6023-024E-901C-9E47CF0E3A29}" dt="2018-09-19T07:54:08.300" v="33537" actId="26606"/>
          <ac:spMkLst>
            <pc:docMk/>
            <pc:sldMk cId="773368964" sldId="876"/>
            <ac:spMk id="12" creationId="{3CD9DF72-87A3-404E-A828-84CBF11A8303}"/>
          </ac:spMkLst>
        </pc:spChg>
        <pc:picChg chg="add mod or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7" creationId="{FCAE0DCB-B2E6-4447-AF83-C15F7AC71615}"/>
          </ac:picMkLst>
        </pc:picChg>
        <pc:picChg chg="ad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16" creationId="{54DDEBDD-D8BD-41A6-8A0D-B00E3768B0F9}"/>
          </ac:picMkLst>
        </pc:picChg>
        <pc:cxnChg chg="add del">
          <ac:chgData name="Naseri, Hassan" userId="07042e14-600b-466c-96c7-8718a39fa11d" providerId="ADAL" clId="{5B5A69F0-6023-024E-901C-9E47CF0E3A29}" dt="2018-09-19T07:54:08.300" v="33537" actId="26606"/>
          <ac:cxnSpMkLst>
            <pc:docMk/>
            <pc:sldMk cId="773368964" sldId="876"/>
            <ac:cxnSpMk id="14" creationId="{20E3A342-4D61-4E3F-AF90-1AB42AEB96C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8T20:57:44.196" v="32987"/>
        <pc:sldMkLst>
          <pc:docMk/>
          <pc:sldMk cId="4189619359" sldId="878"/>
        </pc:sldMkLst>
        <pc:spChg chg="mod">
          <ac:chgData name="Naseri, Hassan" userId="07042e14-600b-466c-96c7-8718a39fa11d" providerId="ADAL" clId="{5B5A69F0-6023-024E-901C-9E47CF0E3A29}" dt="2018-09-18T20:51:15.408" v="32892" actId="14100"/>
          <ac:spMkLst>
            <pc:docMk/>
            <pc:sldMk cId="4189619359" sldId="878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8T20:54:34.567" v="32955" actId="478"/>
          <ac:spMkLst>
            <pc:docMk/>
            <pc:sldMk cId="4189619359" sldId="878"/>
            <ac:spMk id="6" creationId="{4B9E9C00-3913-404A-85A9-BC4478F52F1A}"/>
          </ac:spMkLst>
        </pc:spChg>
        <pc:spChg chg="del">
          <ac:chgData name="Naseri, Hassan" userId="07042e14-600b-466c-96c7-8718a39fa11d" providerId="ADAL" clId="{5B5A69F0-6023-024E-901C-9E47CF0E3A29}" dt="2018-09-18T20:54:30.609" v="32954" actId="478"/>
          <ac:spMkLst>
            <pc:docMk/>
            <pc:sldMk cId="4189619359" sldId="878"/>
            <ac:spMk id="22" creationId="{84B3065E-1B4D-014D-B13E-203EBA6EBFA7}"/>
          </ac:spMkLst>
        </pc:spChg>
        <pc:spChg chg="mod">
          <ac:chgData name="Naseri, Hassan" userId="07042e14-600b-466c-96c7-8718a39fa11d" providerId="ADAL" clId="{5B5A69F0-6023-024E-901C-9E47CF0E3A29}" dt="2018-09-18T20:57:44.196" v="32987"/>
          <ac:spMkLst>
            <pc:docMk/>
            <pc:sldMk cId="4189619359" sldId="878"/>
            <ac:spMk id="28" creationId="{D3162C94-0E93-CB4B-BD2B-B49F6C34E398}"/>
          </ac:spMkLst>
        </pc:spChg>
        <pc:spChg chg="mod">
          <ac:chgData name="Naseri, Hassan" userId="07042e14-600b-466c-96c7-8718a39fa11d" providerId="ADAL" clId="{5B5A69F0-6023-024E-901C-9E47CF0E3A29}" dt="2018-09-18T20:54:16.365" v="32953"/>
          <ac:spMkLst>
            <pc:docMk/>
            <pc:sldMk cId="4189619359" sldId="878"/>
            <ac:spMk id="29" creationId="{9710A276-07F2-8148-AF3B-74D75635BA25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39:28.380" v="9539" actId="20577"/>
        <pc:sldMkLst>
          <pc:docMk/>
          <pc:sldMk cId="3456237465" sldId="370"/>
        </pc:sldMkLst>
        <pc:spChg chg="mod">
          <ac:chgData name="Kuosmanen, Pinja M." userId="7085e754-a2c4-42eb-ab54-dcbdcfd9d551" providerId="ADAL" clId="{0AA62BF4-780B-8B4D-A9B0-12080A458031}" dt="2018-09-18T20:38:54.191" v="9412" actId="20577"/>
          <ac:spMkLst>
            <pc:docMk/>
            <pc:sldMk cId="3456237465" sldId="370"/>
            <ac:spMk id="2" creationId="{F9EE41FA-BDAB-E14A-BA2C-E60F88A37DBB}"/>
          </ac:spMkLst>
        </pc:spChg>
        <pc:spChg chg="add mod">
          <ac:chgData name="Kuosmanen, Pinja M." userId="7085e754-a2c4-42eb-ab54-dcbdcfd9d551" providerId="ADAL" clId="{0AA62BF4-780B-8B4D-A9B0-12080A458031}" dt="2018-08-17T11:37:32.912" v="1262" actId="1076"/>
          <ac:spMkLst>
            <pc:docMk/>
            <pc:sldMk cId="3456237465" sldId="370"/>
            <ac:spMk id="6" creationId="{88FD84DA-A1DC-884D-88AD-36FD4D00437F}"/>
          </ac:spMkLst>
        </pc:spChg>
        <pc:spChg chg="add del mod">
          <ac:chgData name="Kuosmanen, Pinja M." userId="7085e754-a2c4-42eb-ab54-dcbdcfd9d551" providerId="ADAL" clId="{0AA62BF4-780B-8B4D-A9B0-12080A458031}" dt="2018-09-11T12:28:23.556" v="6123" actId="478"/>
          <ac:spMkLst>
            <pc:docMk/>
            <pc:sldMk cId="3456237465" sldId="370"/>
            <ac:spMk id="7" creationId="{E571D706-7260-7F46-AEC6-F579DB9819FD}"/>
          </ac:spMkLst>
        </pc:spChg>
        <pc:spChg chg="del">
          <ac:chgData name="Kuosmanen, Pinja M." userId="7085e754-a2c4-42eb-ab54-dcbdcfd9d551" providerId="ADAL" clId="{0AA62BF4-780B-8B4D-A9B0-12080A458031}" dt="2018-09-18T20:36:54.456" v="9264" actId="478"/>
          <ac:spMkLst>
            <pc:docMk/>
            <pc:sldMk cId="3456237465" sldId="370"/>
            <ac:spMk id="7" creationId="{248CD582-D89E-E749-9763-CCA11B92EDC0}"/>
          </ac:spMkLst>
        </pc:spChg>
      </pc:sldChg>
      <pc:sldChg chg="modSp">
        <pc:chgData name="Kuosmanen, Pinja M." userId="7085e754-a2c4-42eb-ab54-dcbdcfd9d551" providerId="ADAL" clId="{0AA62BF4-780B-8B4D-A9B0-12080A458031}" dt="2018-09-11T08:23:17.144" v="4807" actId="20577"/>
        <pc:sldMkLst>
          <pc:docMk/>
          <pc:sldMk cId="696870129" sldId="372"/>
        </pc:sldMkLst>
        <pc:spChg chg="mod">
          <ac:chgData name="Kuosmanen, Pinja M." userId="7085e754-a2c4-42eb-ab54-dcbdcfd9d551" providerId="ADAL" clId="{0AA62BF4-780B-8B4D-A9B0-12080A458031}" dt="2018-09-11T08:23:17.144" v="4807" actId="20577"/>
          <ac:spMkLst>
            <pc:docMk/>
            <pc:sldMk cId="696870129" sldId="372"/>
            <ac:spMk id="2" creationId="{0AEC2A34-EB4D-E041-95C5-461CC30A582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8T20:36:21.399" v="9261" actId="20577"/>
        <pc:sldMkLst>
          <pc:docMk/>
          <pc:sldMk cId="2657255646" sldId="375"/>
        </pc:sldMkLst>
        <pc:spChg chg="mod">
          <ac:chgData name="Kuosmanen, Pinja M." userId="7085e754-a2c4-42eb-ab54-dcbdcfd9d551" providerId="ADAL" clId="{0AA62BF4-780B-8B4D-A9B0-12080A458031}" dt="2018-09-18T20:36:21.399" v="9261" actId="20577"/>
          <ac:spMkLst>
            <pc:docMk/>
            <pc:sldMk cId="2657255646" sldId="375"/>
            <ac:spMk id="2" creationId="{4E7025FB-7912-7942-B958-724A65654792}"/>
          </ac:spMkLst>
        </pc:spChg>
        <pc:spChg chg="add del mod">
          <ac:chgData name="Kuosmanen, Pinja M." userId="7085e754-a2c4-42eb-ab54-dcbdcfd9d551" providerId="ADAL" clId="{0AA62BF4-780B-8B4D-A9B0-12080A458031}" dt="2018-09-12T07:30:53.601" v="6783"/>
          <ac:spMkLst>
            <pc:docMk/>
            <pc:sldMk cId="2657255646" sldId="375"/>
            <ac:spMk id="6" creationId="{BD4E16CE-886C-F245-AE02-449743CB5EC1}"/>
          </ac:spMkLst>
        </pc:spChg>
        <pc:spChg chg="add mod">
          <ac:chgData name="Kuosmanen, Pinja M." userId="7085e754-a2c4-42eb-ab54-dcbdcfd9d551" providerId="ADAL" clId="{0AA62BF4-780B-8B4D-A9B0-12080A458031}" dt="2018-09-12T14:04:48.085" v="7394" actId="1076"/>
          <ac:spMkLst>
            <pc:docMk/>
            <pc:sldMk cId="2657255646" sldId="375"/>
            <ac:spMk id="8" creationId="{805A270C-5A3D-5146-9DDC-6432CBC490EA}"/>
          </ac:spMkLst>
        </pc:spChg>
        <pc:spChg chg="add del mod">
          <ac:chgData name="Kuosmanen, Pinja M." userId="7085e754-a2c4-42eb-ab54-dcbdcfd9d551" providerId="ADAL" clId="{0AA62BF4-780B-8B4D-A9B0-12080A458031}" dt="2018-09-12T07:30:52.933" v="6781"/>
          <ac:spMkLst>
            <pc:docMk/>
            <pc:sldMk cId="2657255646" sldId="375"/>
            <ac:spMk id="9" creationId="{F4080602-55C3-5D4D-B20A-D52684BB18CA}"/>
          </ac:spMkLst>
        </pc:spChg>
        <pc:picChg chg="add mod">
          <ac:chgData name="Kuosmanen, Pinja M." userId="7085e754-a2c4-42eb-ab54-dcbdcfd9d551" providerId="ADAL" clId="{0AA62BF4-780B-8B4D-A9B0-12080A458031}" dt="2018-09-12T08:14:22.608" v="7061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8:03.311" v="6361" actId="20577"/>
        <pc:sldMkLst>
          <pc:docMk/>
          <pc:sldMk cId="3559052958" sldId="376"/>
        </pc:sldMkLst>
        <pc:spChg chg="del">
          <ac:chgData name="Kuosmanen, Pinja M." userId="7085e754-a2c4-42eb-ab54-dcbdcfd9d551" providerId="ADAL" clId="{0AA62BF4-780B-8B4D-A9B0-12080A458031}" dt="2018-08-17T11:38:22.717" v="1264" actId="478"/>
          <ac:spMkLst>
            <pc:docMk/>
            <pc:sldMk cId="3559052958" sldId="376"/>
            <ac:spMk id="2" creationId="{F9EE41FA-BDAB-E14A-BA2C-E60F88A37DBB}"/>
          </ac:spMkLst>
        </pc:spChg>
        <pc:spChg chg="mod">
          <ac:chgData name="Kuosmanen, Pinja M." userId="7085e754-a2c4-42eb-ab54-dcbdcfd9d551" providerId="ADAL" clId="{0AA62BF4-780B-8B4D-A9B0-12080A458031}" dt="2018-09-11T12:30:54.540" v="6186" actId="207"/>
          <ac:spMkLst>
            <pc:docMk/>
            <pc:sldMk cId="3559052958" sldId="376"/>
            <ac:spMk id="3" creationId="{9B2B88BB-E93C-8947-ACC4-469ABD55FA41}"/>
          </ac:spMkLst>
        </pc:spChg>
        <pc:spChg chg="del">
          <ac:chgData name="Kuosmanen, Pinja M." userId="7085e754-a2c4-42eb-ab54-dcbdcfd9d551" providerId="ADAL" clId="{0AA62BF4-780B-8B4D-A9B0-12080A458031}" dt="2018-09-11T12:31:01.883" v="6189" actId="478"/>
          <ac:spMkLst>
            <pc:docMk/>
            <pc:sldMk cId="3559052958" sldId="376"/>
            <ac:spMk id="6" creationId="{88FD84DA-A1DC-884D-88AD-36FD4D00437F}"/>
          </ac:spMkLst>
        </pc:spChg>
        <pc:spChg chg="add del mod">
          <ac:chgData name="Kuosmanen, Pinja M." userId="7085e754-a2c4-42eb-ab54-dcbdcfd9d551" providerId="ADAL" clId="{0AA62BF4-780B-8B4D-A9B0-12080A458031}" dt="2018-09-11T12:30:04.957" v="6132" actId="478"/>
          <ac:spMkLst>
            <pc:docMk/>
            <pc:sldMk cId="3559052958" sldId="376"/>
            <ac:spMk id="7" creationId="{FA4AF97A-C105-5447-8C38-F4247ED99462}"/>
          </ac:spMkLst>
        </pc:spChg>
        <pc:spChg chg="add mod">
          <ac:chgData name="Kuosmanen, Pinja M." userId="7085e754-a2c4-42eb-ab54-dcbdcfd9d551" providerId="ADAL" clId="{0AA62BF4-780B-8B4D-A9B0-12080A458031}" dt="2018-09-11T12:31:05.069" v="6190" actId="1076"/>
          <ac:spMkLst>
            <pc:docMk/>
            <pc:sldMk cId="3559052958" sldId="376"/>
            <ac:spMk id="8" creationId="{6014AE37-1AB0-2F4D-9572-5070DB8D6F93}"/>
          </ac:spMkLst>
        </pc:spChg>
        <pc:spChg chg="add del mod">
          <ac:chgData name="Kuosmanen, Pinja M." userId="7085e754-a2c4-42eb-ab54-dcbdcfd9d551" providerId="ADAL" clId="{0AA62BF4-780B-8B4D-A9B0-12080A458031}" dt="2018-08-17T11:38:33.259" v="1265" actId="931"/>
          <ac:spMkLst>
            <pc:docMk/>
            <pc:sldMk cId="3559052958" sldId="376"/>
            <ac:spMk id="8" creationId="{9ED2A949-69B0-9443-B20E-F7332537BB2B}"/>
          </ac:spMkLst>
        </pc:spChg>
        <pc:spChg chg="add del mod">
          <ac:chgData name="Kuosmanen, Pinja M." userId="7085e754-a2c4-42eb-ab54-dcbdcfd9d551" providerId="ADAL" clId="{0AA62BF4-780B-8B4D-A9B0-12080A458031}" dt="2018-09-11T12:30:34.445" v="6138" actId="478"/>
          <ac:spMkLst>
            <pc:docMk/>
            <pc:sldMk cId="3559052958" sldId="376"/>
            <ac:spMk id="11" creationId="{D1220079-43DE-F540-AC4B-6715D79BEA29}"/>
          </ac:spMkLst>
        </pc:spChg>
        <pc:spChg chg="add mod">
          <ac:chgData name="Kuosmanen, Pinja M." userId="7085e754-a2c4-42eb-ab54-dcbdcfd9d551" providerId="ADAL" clId="{0AA62BF4-780B-8B4D-A9B0-12080A458031}" dt="2018-09-11T12:38:03.311" v="6361" actId="20577"/>
          <ac:spMkLst>
            <pc:docMk/>
            <pc:sldMk cId="3559052958" sldId="376"/>
            <ac:spMk id="12" creationId="{E4C00EF3-DF71-E943-8A4C-2A159E2DECD6}"/>
          </ac:spMkLst>
        </pc:spChg>
        <pc:spChg chg="add del">
          <ac:chgData name="Kuosmanen, Pinja M." userId="7085e754-a2c4-42eb-ab54-dcbdcfd9d551" providerId="ADAL" clId="{0AA62BF4-780B-8B4D-A9B0-12080A458031}" dt="2018-08-17T11:50:56.467" v="1291"/>
          <ac:spMkLst>
            <pc:docMk/>
            <pc:sldMk cId="3559052958" sldId="376"/>
            <ac:spMk id="12" creationId="{B5D53264-8279-3E4C-A5C7-AFEB07CDEA99}"/>
          </ac:spMkLst>
        </pc:spChg>
        <pc:picChg chg="add del mod">
          <ac:chgData name="Kuosmanen, Pinja M." userId="7085e754-a2c4-42eb-ab54-dcbdcfd9d551" providerId="ADAL" clId="{0AA62BF4-780B-8B4D-A9B0-12080A458031}" dt="2018-09-11T12:28:52.639" v="6126" actId="478"/>
          <ac:picMkLst>
            <pc:docMk/>
            <pc:sldMk cId="3559052958" sldId="376"/>
            <ac:picMk id="10" creationId="{6765A76C-6694-2C48-B280-3CC7D90A3A4B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1:42.703" v="6219" actId="692"/>
        <pc:sldMkLst>
          <pc:docMk/>
          <pc:sldMk cId="3901599717" sldId="379"/>
        </pc:sldMkLst>
        <pc:spChg chg="del">
          <ac:chgData name="Kuosmanen, Pinja M." userId="7085e754-a2c4-42eb-ab54-dcbdcfd9d551" providerId="ADAL" clId="{0AA62BF4-780B-8B4D-A9B0-12080A458031}" dt="2018-08-17T12:05:14.489" v="1569" actId="478"/>
          <ac:spMkLst>
            <pc:docMk/>
            <pc:sldMk cId="3901599717" sldId="379"/>
            <ac:spMk id="6" creationId="{88FD84DA-A1DC-884D-88AD-36FD4D00437F}"/>
          </ac:spMkLst>
        </pc:spChg>
        <pc:spChg chg="mod">
          <ac:chgData name="Kuosmanen, Pinja M." userId="7085e754-a2c4-42eb-ab54-dcbdcfd9d551" providerId="ADAL" clId="{0AA62BF4-780B-8B4D-A9B0-12080A458031}" dt="2018-09-11T12:31:24.462" v="6199" actId="20577"/>
          <ac:spMkLst>
            <pc:docMk/>
            <pc:sldMk cId="3901599717" sldId="379"/>
            <ac:spMk id="11" creationId="{D1220079-43DE-F540-AC4B-6715D79BEA29}"/>
          </ac:spMkLst>
        </pc:spChg>
        <pc:picChg chg="del">
          <ac:chgData name="Kuosmanen, Pinja M." userId="7085e754-a2c4-42eb-ab54-dcbdcfd9d551" providerId="ADAL" clId="{0AA62BF4-780B-8B4D-A9B0-12080A458031}" dt="2018-08-17T12:01:49.323" v="1392" actId="478"/>
          <ac:picMkLst>
            <pc:docMk/>
            <pc:sldMk cId="3901599717" sldId="379"/>
            <ac:picMk id="7" creationId="{80F18811-BF93-F24D-B359-D3A1754A86D9}"/>
          </ac:picMkLst>
        </pc:picChg>
        <pc:picChg chg="add mod">
          <ac:chgData name="Kuosmanen, Pinja M." userId="7085e754-a2c4-42eb-ab54-dcbdcfd9d551" providerId="ADAL" clId="{0AA62BF4-780B-8B4D-A9B0-12080A458031}" dt="2018-08-17T12:04:57.698" v="1566" actId="1076"/>
          <ac:picMkLst>
            <pc:docMk/>
            <pc:sldMk cId="3901599717" sldId="379"/>
            <ac:picMk id="8" creationId="{4648002D-418F-7042-8F07-F04E1CA0A741}"/>
          </ac:picMkLst>
        </pc:picChg>
        <pc:cxnChg chg="add mod">
          <ac:chgData name="Kuosmanen, Pinja M." userId="7085e754-a2c4-42eb-ab54-dcbdcfd9d551" providerId="ADAL" clId="{0AA62BF4-780B-8B4D-A9B0-12080A458031}" dt="2018-09-11T12:31:42.703" v="6219" actId="692"/>
          <ac:cxnSpMkLst>
            <pc:docMk/>
            <pc:sldMk cId="3901599717" sldId="379"/>
            <ac:cxnSpMk id="10" creationId="{86C70A20-E552-AD42-BB43-DDEDA97A623A}"/>
          </ac:cxnSpMkLst>
        </pc:cxnChg>
      </pc:sldChg>
      <pc:sldChg chg="modSp modNotesTx">
        <pc:chgData name="Kuosmanen, Pinja M." userId="7085e754-a2c4-42eb-ab54-dcbdcfd9d551" providerId="ADAL" clId="{0AA62BF4-780B-8B4D-A9B0-12080A458031}" dt="2018-09-13T07:50:44.036" v="8477" actId="20577"/>
        <pc:sldMkLst>
          <pc:docMk/>
          <pc:sldMk cId="336846337" sldId="380"/>
        </pc:sldMkLst>
        <pc:spChg chg="mod">
          <ac:chgData name="Kuosmanen, Pinja M." userId="7085e754-a2c4-42eb-ab54-dcbdcfd9d551" providerId="ADAL" clId="{0AA62BF4-780B-8B4D-A9B0-12080A458031}" dt="2018-09-11T08:16:19.428" v="4747" actId="20577"/>
          <ac:spMkLst>
            <pc:docMk/>
            <pc:sldMk cId="336846337" sldId="380"/>
            <ac:spMk id="2" creationId="{D927D694-427F-9F42-8CA9-C8D025FFA9AC}"/>
          </ac:spMkLst>
        </pc:spChg>
      </pc:sldChg>
      <pc:sldChg chg="modSp">
        <pc:chgData name="Kuosmanen, Pinja M." userId="7085e754-a2c4-42eb-ab54-dcbdcfd9d551" providerId="ADAL" clId="{0AA62BF4-780B-8B4D-A9B0-12080A458031}" dt="2018-09-11T08:18:13.227" v="4791" actId="20577"/>
        <pc:sldMkLst>
          <pc:docMk/>
          <pc:sldMk cId="1729323709" sldId="381"/>
        </pc:sldMkLst>
        <pc:spChg chg="mod">
          <ac:chgData name="Kuosmanen, Pinja M." userId="7085e754-a2c4-42eb-ab54-dcbdcfd9d551" providerId="ADAL" clId="{0AA62BF4-780B-8B4D-A9B0-12080A458031}" dt="2018-09-11T08:18:13.227" v="4791" actId="20577"/>
          <ac:spMkLst>
            <pc:docMk/>
            <pc:sldMk cId="1729323709" sldId="381"/>
            <ac:spMk id="2" creationId="{5323BEB0-DDA7-E04E-84D9-6651A6214F15}"/>
          </ac:spMkLst>
        </pc:spChg>
      </pc:sldChg>
      <pc:sldChg chg="addSp delSp modSp add mod setBg">
        <pc:chgData name="Kuosmanen, Pinja M." userId="7085e754-a2c4-42eb-ab54-dcbdcfd9d551" providerId="ADAL" clId="{0AA62BF4-780B-8B4D-A9B0-12080A458031}" dt="2018-08-22T07:23:29.965" v="2898" actId="20577"/>
        <pc:sldMkLst>
          <pc:docMk/>
          <pc:sldMk cId="2892173034" sldId="391"/>
        </pc:sldMkLst>
        <pc:spChg chg="del mod">
          <ac:chgData name="Kuosmanen, Pinja M." userId="7085e754-a2c4-42eb-ab54-dcbdcfd9d551" providerId="ADAL" clId="{0AA62BF4-780B-8B4D-A9B0-12080A458031}" dt="2018-08-20T06:41:33.948" v="1580" actId="931"/>
          <ac:spMkLst>
            <pc:docMk/>
            <pc:sldMk cId="2892173034" sldId="391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3" creationId="{52E1F67D-9727-1444-893C-73697EF76F60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4" creationId="{7670B9BC-E337-4141-84FF-DA6B76AF27E1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5" creationId="{4D4D2709-EAB3-1045-8CE7-0F4E7BF2B79F}"/>
          </ac:spMkLst>
        </pc:spChg>
        <pc:spChg chg="add mod">
          <ac:chgData name="Kuosmanen, Pinja M." userId="7085e754-a2c4-42eb-ab54-dcbdcfd9d551" providerId="ADAL" clId="{0AA62BF4-780B-8B4D-A9B0-12080A458031}" dt="2018-08-22T07:23:29.965" v="2898" actId="20577"/>
          <ac:spMkLst>
            <pc:docMk/>
            <pc:sldMk cId="2892173034" sldId="391"/>
            <ac:spMk id="8" creationId="{0CA65BBA-F6D9-A848-BB54-C55A0973B666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2" creationId="{6753252F-4873-4F63-801D-CC719279A7D5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4" creationId="{047C8CCB-F95D-4249-92DD-651249D3535A}"/>
          </ac:spMkLst>
        </pc:spChg>
        <pc:picChg chg="add mod ord">
          <ac:chgData name="Kuosmanen, Pinja M." userId="7085e754-a2c4-42eb-ab54-dcbdcfd9d551" providerId="ADAL" clId="{0AA62BF4-780B-8B4D-A9B0-12080A458031}" dt="2018-08-22T07:02:22.261" v="2074" actId="14100"/>
          <ac:picMkLst>
            <pc:docMk/>
            <pc:sldMk cId="2892173034" sldId="391"/>
            <ac:picMk id="7" creationId="{5C391123-CF48-6D4F-B473-BF3370E7AA67}"/>
          </ac:picMkLst>
        </pc:pic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modNotesTx">
        <pc:chgData name="Kuosmanen, Pinja M." userId="7085e754-a2c4-42eb-ab54-dcbdcfd9d551" providerId="ADAL" clId="{0AA62BF4-780B-8B4D-A9B0-12080A458031}" dt="2018-09-18T12:32:29.425" v="9000" actId="20577"/>
        <pc:sldMkLst>
          <pc:docMk/>
          <pc:sldMk cId="1570901526" sldId="406"/>
        </pc:sldMkLst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modSp modNotesTx">
        <pc:chgData name="Kuosmanen, Pinja M." userId="7085e754-a2c4-42eb-ab54-dcbdcfd9d551" providerId="ADAL" clId="{0AA62BF4-780B-8B4D-A9B0-12080A458031}" dt="2018-09-19T05:52:25.468" v="11388" actId="113"/>
        <pc:sldMkLst>
          <pc:docMk/>
          <pc:sldMk cId="2713338314" sldId="410"/>
        </pc:sldMkLst>
        <pc:spChg chg="mod">
          <ac:chgData name="Kuosmanen, Pinja M." userId="7085e754-a2c4-42eb-ab54-dcbdcfd9d551" providerId="ADAL" clId="{0AA62BF4-780B-8B4D-A9B0-12080A458031}" dt="2018-09-11T08:20:19.479" v="4804" actId="13926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Kuosmanen, Pinja M." userId="7085e754-a2c4-42eb-ab54-dcbdcfd9d551" providerId="ADAL" clId="{0AA62BF4-780B-8B4D-A9B0-12080A458031}" dt="2018-09-11T08:19:23.838" v="4802" actId="5793"/>
          <ac:spMkLst>
            <pc:docMk/>
            <pc:sldMk cId="2713338314" sldId="410"/>
            <ac:spMk id="3" creationId="{78758614-6EFB-E14F-BB3D-F9D79C1A3BE8}"/>
          </ac:spMkLst>
        </pc:spChg>
      </pc:sldChg>
      <pc:sldChg chg="modSp">
        <pc:chgData name="Kuosmanen, Pinja M." userId="7085e754-a2c4-42eb-ab54-dcbdcfd9d551" providerId="ADAL" clId="{0AA62BF4-780B-8B4D-A9B0-12080A458031}" dt="2018-09-11T08:27:30.323" v="4808" actId="14100"/>
        <pc:sldMkLst>
          <pc:docMk/>
          <pc:sldMk cId="1449911864" sldId="417"/>
        </pc:sldMkLst>
        <pc:spChg chg="mod">
          <ac:chgData name="Kuosmanen, Pinja M." userId="7085e754-a2c4-42eb-ab54-dcbdcfd9d551" providerId="ADAL" clId="{0AA62BF4-780B-8B4D-A9B0-12080A458031}" dt="2018-09-11T08:27:30.323" v="4808" actId="14100"/>
          <ac:spMkLst>
            <pc:docMk/>
            <pc:sldMk cId="1449911864" sldId="417"/>
            <ac:spMk id="2" creationId="{CE43E563-1C1F-424B-9390-725F21B36EF9}"/>
          </ac:spMkLst>
        </pc:spChg>
        <pc:spChg chg="mod">
          <ac:chgData name="Kuosmanen, Pinja M." userId="7085e754-a2c4-42eb-ab54-dcbdcfd9d551" providerId="ADAL" clId="{0AA62BF4-780B-8B4D-A9B0-12080A458031}" dt="2018-09-10T12:35:20.527" v="4021" actId="27636"/>
          <ac:spMkLst>
            <pc:docMk/>
            <pc:sldMk cId="1449911864" sldId="417"/>
            <ac:spMk id="5" creationId="{8D444428-1CBB-1343-8FAB-FE4AC1765E35}"/>
          </ac:spMkLst>
        </pc:spChg>
      </pc:sldChg>
      <pc:sldChg chg="modSp">
        <pc:chgData name="Kuosmanen, Pinja M." userId="7085e754-a2c4-42eb-ab54-dcbdcfd9d551" providerId="ADAL" clId="{0AA62BF4-780B-8B4D-A9B0-12080A458031}" dt="2018-09-11T08:29:04.019" v="4834" actId="20577"/>
        <pc:sldMkLst>
          <pc:docMk/>
          <pc:sldMk cId="1037784826" sldId="418"/>
        </pc:sldMkLst>
        <pc:spChg chg="mod">
          <ac:chgData name="Kuosmanen, Pinja M." userId="7085e754-a2c4-42eb-ab54-dcbdcfd9d551" providerId="ADAL" clId="{0AA62BF4-780B-8B4D-A9B0-12080A458031}" dt="2018-09-11T08:29:04.019" v="4834" actId="20577"/>
          <ac:spMkLst>
            <pc:docMk/>
            <pc:sldMk cId="1037784826" sldId="418"/>
            <ac:spMk id="2" creationId="{46DD44C7-31F8-0C47-87C9-8243ED0214BC}"/>
          </ac:spMkLst>
        </pc:spChg>
      </pc:sldChg>
      <pc:sldChg chg="delSp modNotesTx">
        <pc:chgData name="Kuosmanen, Pinja M." userId="7085e754-a2c4-42eb-ab54-dcbdcfd9d551" providerId="ADAL" clId="{0AA62BF4-780B-8B4D-A9B0-12080A458031}" dt="2018-09-19T06:07:39.539" v="11702" actId="20577"/>
        <pc:sldMkLst>
          <pc:docMk/>
          <pc:sldMk cId="1260361732" sldId="419"/>
        </pc:sldMkLst>
        <pc:picChg chg="del">
          <ac:chgData name="Kuosmanen, Pinja M." userId="7085e754-a2c4-42eb-ab54-dcbdcfd9d551" providerId="ADAL" clId="{0AA62BF4-780B-8B4D-A9B0-12080A458031}" dt="2018-09-11T08:20:49.558" v="4805" actId="478"/>
          <ac:picMkLst>
            <pc:docMk/>
            <pc:sldMk cId="1260361732" sldId="419"/>
            <ac:picMk id="6" creationId="{1EBBBF84-5508-F343-8AAC-FC4D8EA9E550}"/>
          </ac:picMkLst>
        </pc:picChg>
      </pc:sldChg>
      <pc:sldChg chg="modSp ord modNotesTx">
        <pc:chgData name="Kuosmanen, Pinja M." userId="7085e754-a2c4-42eb-ab54-dcbdcfd9d551" providerId="ADAL" clId="{0AA62BF4-780B-8B4D-A9B0-12080A458031}" dt="2018-09-19T06:43:27.209" v="11737" actId="20577"/>
        <pc:sldMkLst>
          <pc:docMk/>
          <pc:sldMk cId="418070092" sldId="420"/>
        </pc:sldMkLst>
        <pc:picChg chg="mod">
          <ac:chgData name="Kuosmanen, Pinja M." userId="7085e754-a2c4-42eb-ab54-dcbdcfd9d551" providerId="ADAL" clId="{0AA62BF4-780B-8B4D-A9B0-12080A458031}" dt="2018-09-11T09:08:09.956" v="5589" actId="1076"/>
          <ac:picMkLst>
            <pc:docMk/>
            <pc:sldMk cId="418070092" sldId="420"/>
            <ac:picMk id="7" creationId="{0FCF98E4-2E24-1949-AA05-78E3D05FCABC}"/>
          </ac:picMkLst>
        </pc:picChg>
      </pc:sldChg>
      <pc:sldChg chg="modNotesTx">
        <pc:chgData name="Kuosmanen, Pinja M." userId="7085e754-a2c4-42eb-ab54-dcbdcfd9d551" providerId="ADAL" clId="{0AA62BF4-780B-8B4D-A9B0-12080A458031}" dt="2018-09-18T12:33:59.366" v="9039" actId="20577"/>
        <pc:sldMkLst>
          <pc:docMk/>
          <pc:sldMk cId="3058876142" sldId="423"/>
        </pc:sldMkLst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52:18.467" v="10759" actId="20577"/>
        <pc:sldMkLst>
          <pc:docMk/>
          <pc:sldMk cId="3810398729" sldId="427"/>
        </pc:sldMkLst>
        <pc:spChg chg="add mod">
          <ac:chgData name="Kuosmanen, Pinja M." userId="7085e754-a2c4-42eb-ab54-dcbdcfd9d551" providerId="ADAL" clId="{0AA62BF4-780B-8B4D-A9B0-12080A458031}" dt="2018-09-10T15:27:45.359" v="4387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Kuosmanen, Pinja M." userId="7085e754-a2c4-42eb-ab54-dcbdcfd9d551" providerId="ADAL" clId="{0AA62BF4-780B-8B4D-A9B0-12080A458031}" dt="2018-09-10T15:22:39.889" v="4155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0T15:23:46.483" v="4166"/>
          <ac:spMkLst>
            <pc:docMk/>
            <pc:sldMk cId="3810398729" sldId="427"/>
            <ac:spMk id="9" creationId="{8C38E0DF-94E7-614A-9959-AA4BA5151B3D}"/>
          </ac:spMkLst>
        </pc:spChg>
        <pc:spChg chg="del mod">
          <ac:chgData name="Kuosmanen, Pinja M." userId="7085e754-a2c4-42eb-ab54-dcbdcfd9d551" providerId="ADAL" clId="{0AA62BF4-780B-8B4D-A9B0-12080A458031}" dt="2018-09-10T15:22:05.075" v="4130" actId="478"/>
          <ac:spMkLst>
            <pc:docMk/>
            <pc:sldMk cId="3810398729" sldId="427"/>
            <ac:spMk id="15" creationId="{36AB76F2-48BE-7445-8121-0D8416F9A20E}"/>
          </ac:spMkLst>
        </pc:spChg>
        <pc:picChg chg="add del">
          <ac:chgData name="Kuosmanen, Pinja M." userId="7085e754-a2c4-42eb-ab54-dcbdcfd9d551" providerId="ADAL" clId="{0AA62BF4-780B-8B4D-A9B0-12080A458031}" dt="2018-09-10T15:22:17.895" v="4134" actId="478"/>
          <ac:picMkLst>
            <pc:docMk/>
            <pc:sldMk cId="3810398729" sldId="427"/>
            <ac:picMk id="8" creationId="{1222FC6F-69BD-0D42-957D-C86C50C30974}"/>
          </ac:picMkLst>
        </pc:picChg>
        <pc:picChg chg="add mod">
          <ac:chgData name="Kuosmanen, Pinja M." userId="7085e754-a2c4-42eb-ab54-dcbdcfd9d551" providerId="ADAL" clId="{0AA62BF4-780B-8B4D-A9B0-12080A458031}" dt="2018-09-10T15:36:55.332" v="4494" actId="14100"/>
          <ac:picMkLst>
            <pc:docMk/>
            <pc:sldMk cId="3810398729" sldId="427"/>
            <ac:picMk id="11" creationId="{6F944866-046D-C147-B1E2-3C292FF7CBE9}"/>
          </ac:picMkLst>
        </pc:picChg>
        <pc:picChg chg="del">
          <ac:chgData name="Kuosmanen, Pinja M." userId="7085e754-a2c4-42eb-ab54-dcbdcfd9d551" providerId="ADAL" clId="{0AA62BF4-780B-8B4D-A9B0-12080A458031}" dt="2018-09-10T15:22:06.687" v="4131" actId="478"/>
          <ac:picMkLst>
            <pc:docMk/>
            <pc:sldMk cId="3810398729" sldId="427"/>
            <ac:picMk id="16" creationId="{5F17FC2D-2F66-B64E-AFEE-1E30F8C693E9}"/>
          </ac:picMkLst>
        </pc:picChg>
        <pc:picChg chg="del">
          <ac:chgData name="Kuosmanen, Pinja M." userId="7085e754-a2c4-42eb-ab54-dcbdcfd9d551" providerId="ADAL" clId="{0AA62BF4-780B-8B4D-A9B0-12080A458031}" dt="2018-09-10T15:22:07.968" v="4132" actId="478"/>
          <ac:picMkLst>
            <pc:docMk/>
            <pc:sldMk cId="3810398729" sldId="427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36:30.148" v="9262" actId="20577"/>
        <pc:sldMkLst>
          <pc:docMk/>
          <pc:sldMk cId="648092647" sldId="428"/>
        </pc:sldMkLst>
        <pc:spChg chg="mod">
          <ac:chgData name="Kuosmanen, Pinja M." userId="7085e754-a2c4-42eb-ab54-dcbdcfd9d551" providerId="ADAL" clId="{0AA62BF4-780B-8B4D-A9B0-12080A458031}" dt="2018-09-12T07:30:08.579" v="6772" actId="1076"/>
          <ac:spMkLst>
            <pc:docMk/>
            <pc:sldMk cId="648092647" sldId="428"/>
            <ac:spMk id="2" creationId="{4E7025FB-7912-7942-B958-724A65654792}"/>
          </ac:spMkLst>
        </pc:spChg>
        <pc:spChg chg="del">
          <ac:chgData name="Kuosmanen, Pinja M." userId="7085e754-a2c4-42eb-ab54-dcbdcfd9d551" providerId="ADAL" clId="{0AA62BF4-780B-8B4D-A9B0-12080A458031}" dt="2018-09-11T08:43:42.503" v="4943" actId="478"/>
          <ac:spMkLst>
            <pc:docMk/>
            <pc:sldMk cId="648092647" sldId="428"/>
            <ac:spMk id="8" creationId="{805A270C-5A3D-5146-9DDC-6432CBC490EA}"/>
          </ac:spMkLst>
        </pc:spChg>
        <pc:grpChg chg="add mod">
          <ac:chgData name="Kuosmanen, Pinja M." userId="7085e754-a2c4-42eb-ab54-dcbdcfd9d551" providerId="ADAL" clId="{0AA62BF4-780B-8B4D-A9B0-12080A458031}" dt="2018-09-12T07:30:10.574" v="6773" actId="1076"/>
          <ac:grpSpMkLst>
            <pc:docMk/>
            <pc:sldMk cId="648092647" sldId="428"/>
            <ac:grpSpMk id="9" creationId="{3E1FB4AB-176D-4043-9E64-70A8FACE6F47}"/>
          </ac:grpSpMkLst>
        </pc:grpChg>
        <pc:picChg chg="del mod">
          <ac:chgData name="Kuosmanen, Pinja M." userId="7085e754-a2c4-42eb-ab54-dcbdcfd9d551" providerId="ADAL" clId="{0AA62BF4-780B-8B4D-A9B0-12080A458031}" dt="2018-09-11T08:43:40.250" v="4942" actId="478"/>
          <ac:picMkLst>
            <pc:docMk/>
            <pc:sldMk cId="648092647" sldId="428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  <pc:sldChg chg="addSp delSp modSp add mod setBg">
        <pc:chgData name="Kuosmanen, Pinja M." userId="7085e754-a2c4-42eb-ab54-dcbdcfd9d551" providerId="ADAL" clId="{0AA62BF4-780B-8B4D-A9B0-12080A458031}" dt="2018-09-12T08:16:25.190" v="7110" actId="27636"/>
        <pc:sldMkLst>
          <pc:docMk/>
          <pc:sldMk cId="2957885090" sldId="431"/>
        </pc:sldMkLst>
        <pc:spChg chg="mod ord">
          <ac:chgData name="Kuosmanen, Pinja M." userId="7085e754-a2c4-42eb-ab54-dcbdcfd9d551" providerId="ADAL" clId="{0AA62BF4-780B-8B4D-A9B0-12080A458031}" dt="2018-09-12T08:16:25.190" v="7110" actId="27636"/>
          <ac:spMkLst>
            <pc:docMk/>
            <pc:sldMk cId="2957885090" sldId="431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3" creationId="{6ABA5F21-63D5-4F45-AA55-6564E27E55B6}"/>
          </ac:spMkLst>
        </pc:spChg>
        <pc:spChg chg="mod ord">
          <ac:chgData name="Kuosmanen, Pinja M." userId="7085e754-a2c4-42eb-ab54-dcbdcfd9d551" providerId="ADAL" clId="{0AA62BF4-780B-8B4D-A9B0-12080A458031}" dt="2018-09-12T08:13:25.804" v="7045" actId="27636"/>
          <ac:spMkLst>
            <pc:docMk/>
            <pc:sldMk cId="2957885090" sldId="431"/>
            <ac:spMk id="4" creationId="{3F2B6282-C39F-914A-A873-28C6001B4A92}"/>
          </ac:spMkLst>
        </pc:spChg>
        <pc:spChg chg="add del mod">
          <ac:chgData name="Kuosmanen, Pinja M." userId="7085e754-a2c4-42eb-ab54-dcbdcfd9d551" providerId="ADAL" clId="{0AA62BF4-780B-8B4D-A9B0-12080A458031}" dt="2018-09-12T08:07:39.456" v="6957" actId="478"/>
          <ac:spMkLst>
            <pc:docMk/>
            <pc:sldMk cId="2957885090" sldId="431"/>
            <ac:spMk id="5" creationId="{9DCC11C6-A4D5-1A41-8356-F554E1A5EAA8}"/>
          </ac:spMkLst>
        </pc:spChg>
        <pc:spChg chg="add del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2" creationId="{3CD9DF72-87A3-404E-A828-84CBF11A8303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6" creationId="{E862BE82-D00D-42C1-BF16-93AA37870C32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7" creationId="{F6D92C2D-1D3D-4974-918C-06579FB354A9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19" creationId="{E862BE82-D00D-42C1-BF16-93AA37870C32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21" creationId="{F6D92C2D-1D3D-4974-918C-06579FB354A9}"/>
          </ac:spMkLst>
        </pc:spChg>
        <pc:picChg chg="add del mod ord">
          <ac:chgData name="Kuosmanen, Pinja M." userId="7085e754-a2c4-42eb-ab54-dcbdcfd9d551" providerId="ADAL" clId="{0AA62BF4-780B-8B4D-A9B0-12080A458031}" dt="2018-09-12T08:10:32.206" v="6981" actId="478"/>
          <ac:picMkLst>
            <pc:docMk/>
            <pc:sldMk cId="2957885090" sldId="431"/>
            <ac:picMk id="7" creationId="{797B58AF-C752-1147-BA53-DD334A4D7DED}"/>
          </ac:picMkLst>
        </pc:picChg>
        <pc:picChg chg="add mod">
          <ac:chgData name="Kuosmanen, Pinja M." userId="7085e754-a2c4-42eb-ab54-dcbdcfd9d551" providerId="ADAL" clId="{0AA62BF4-780B-8B4D-A9B0-12080A458031}" dt="2018-09-12T08:16:04.940" v="7108" actId="1076"/>
          <ac:picMkLst>
            <pc:docMk/>
            <pc:sldMk cId="2957885090" sldId="431"/>
            <ac:picMk id="9" creationId="{31416046-064B-D34C-B099-6CDE818AB6CE}"/>
          </ac:picMkLst>
        </pc:picChg>
        <pc:cxnChg chg="add del mod">
          <ac:chgData name="Kuosmanen, Pinja M." userId="7085e754-a2c4-42eb-ab54-dcbdcfd9d551" providerId="ADAL" clId="{0AA62BF4-780B-8B4D-A9B0-12080A458031}" dt="2018-09-12T08:11:54.234" v="6995" actId="478"/>
          <ac:cxnSpMkLst>
            <pc:docMk/>
            <pc:sldMk cId="2957885090" sldId="431"/>
            <ac:cxnSpMk id="11" creationId="{D20E2141-589E-BD40-951A-EF75CF3BECE0}"/>
          </ac:cxnSpMkLst>
        </pc:cxnChg>
        <pc:cxnChg chg="add del">
          <ac:chgData name="Kuosmanen, Pinja M." userId="7085e754-a2c4-42eb-ab54-dcbdcfd9d551" providerId="ADAL" clId="{0AA62BF4-780B-8B4D-A9B0-12080A458031}" dt="2018-09-12T08:09:53.641" v="6978" actId="26606"/>
          <ac:cxnSpMkLst>
            <pc:docMk/>
            <pc:sldMk cId="2957885090" sldId="431"/>
            <ac:cxnSpMk id="14" creationId="{20E3A342-4D61-4E3F-AF90-1AB42AEB96CC}"/>
          </ac:cxnSpMkLst>
        </pc:cxnChg>
      </pc:sldChg>
      <pc:sldChg chg="addSp delSp modSp add mod ord setBg delDesignElem">
        <pc:chgData name="Kuosmanen, Pinja M." userId="7085e754-a2c4-42eb-ab54-dcbdcfd9d551" providerId="ADAL" clId="{0AA62BF4-780B-8B4D-A9B0-12080A458031}" dt="2018-09-13T09:00:09.333" v="8536"/>
        <pc:sldMkLst>
          <pc:docMk/>
          <pc:sldMk cId="3084876437" sldId="432"/>
        </pc:sldMkLst>
        <pc:spChg chg="mod">
          <ac:chgData name="Kuosmanen, Pinja M." userId="7085e754-a2c4-42eb-ab54-dcbdcfd9d551" providerId="ADAL" clId="{0AA62BF4-780B-8B4D-A9B0-12080A458031}" dt="2018-09-12T08:43:08.205" v="7388" actId="20577"/>
          <ac:spMkLst>
            <pc:docMk/>
            <pc:sldMk cId="3084876437" sldId="432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18:29.977" v="7146" actId="20577"/>
          <ac:spMkLst>
            <pc:docMk/>
            <pc:sldMk cId="3084876437" sldId="432"/>
            <ac:spMk id="3" creationId="{6ABA5F21-63D5-4F45-AA55-6564E27E55B6}"/>
          </ac:spMkLst>
        </pc:spChg>
        <pc:spChg chg="mo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4" creationId="{3F2B6282-C39F-914A-A873-28C6001B4A92}"/>
          </ac:spMkLst>
        </pc:spChg>
        <pc:spChg chg="add mod">
          <ac:chgData name="Kuosmanen, Pinja M." userId="7085e754-a2c4-42eb-ab54-dcbdcfd9d551" providerId="ADAL" clId="{0AA62BF4-780B-8B4D-A9B0-12080A458031}" dt="2018-09-12T11:03:22.249" v="7393" actId="207"/>
          <ac:spMkLst>
            <pc:docMk/>
            <pc:sldMk cId="3084876437" sldId="432"/>
            <ac:spMk id="10" creationId="{0065E57E-F8AA-7948-8958-DC02A45FCA10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1" creationId="{F6D92C2D-1D3D-4974-918C-06579FB354A9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4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6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7" creationId="{F6D92C2D-1D3D-4974-918C-06579FB354A9}"/>
          </ac:spMkLst>
        </pc:spChg>
        <pc:picChg chg="add del mod">
          <ac:chgData name="Kuosmanen, Pinja M." userId="7085e754-a2c4-42eb-ab54-dcbdcfd9d551" providerId="ADAL" clId="{0AA62BF4-780B-8B4D-A9B0-12080A458031}" dt="2018-09-12T08:19:41.989" v="7171" actId="478"/>
          <ac:picMkLst>
            <pc:docMk/>
            <pc:sldMk cId="3084876437" sldId="432"/>
            <ac:picMk id="6" creationId="{38364CB6-688A-BF42-9DF5-69967762FA43}"/>
          </ac:picMkLst>
        </pc:picChg>
        <pc:picChg chg="add mod">
          <ac:chgData name="Kuosmanen, Pinja M." userId="7085e754-a2c4-42eb-ab54-dcbdcfd9d551" providerId="ADAL" clId="{0AA62BF4-780B-8B4D-A9B0-12080A458031}" dt="2018-09-12T08:42:36.435" v="7364" actId="29295"/>
          <ac:picMkLst>
            <pc:docMk/>
            <pc:sldMk cId="3084876437" sldId="432"/>
            <ac:picMk id="8" creationId="{BF075F28-E4B3-AB42-BE36-11CA1B40A469}"/>
          </ac:picMkLst>
        </pc:picChg>
        <pc:picChg chg="del mod">
          <ac:chgData name="Kuosmanen, Pinja M." userId="7085e754-a2c4-42eb-ab54-dcbdcfd9d551" providerId="ADAL" clId="{0AA62BF4-780B-8B4D-A9B0-12080A458031}" dt="2018-09-12T08:19:31.519" v="7169" actId="478"/>
          <ac:picMkLst>
            <pc:docMk/>
            <pc:sldMk cId="3084876437" sldId="432"/>
            <ac:picMk id="9" creationId="{31416046-064B-D34C-B099-6CDE818AB6CE}"/>
          </ac:picMkLst>
        </pc:picChg>
      </pc:sldChg>
      <pc:sldChg chg="modSp add">
        <pc:chgData name="Kuosmanen, Pinja M." userId="7085e754-a2c4-42eb-ab54-dcbdcfd9d551" providerId="ADAL" clId="{0AA62BF4-780B-8B4D-A9B0-12080A458031}" dt="2018-09-12T14:25:54.205" v="7897" actId="20577"/>
        <pc:sldMkLst>
          <pc:docMk/>
          <pc:sldMk cId="4058740046" sldId="433"/>
        </pc:sldMkLst>
        <pc:spChg chg="mod">
          <ac:chgData name="Kuosmanen, Pinja M." userId="7085e754-a2c4-42eb-ab54-dcbdcfd9d551" providerId="ADAL" clId="{0AA62BF4-780B-8B4D-A9B0-12080A458031}" dt="2018-09-12T14:25:19.877" v="7881" actId="27636"/>
          <ac:spMkLst>
            <pc:docMk/>
            <pc:sldMk cId="4058740046" sldId="433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5:54.205" v="7897" actId="20577"/>
          <ac:spMkLst>
            <pc:docMk/>
            <pc:sldMk cId="4058740046" sldId="433"/>
            <ac:spMk id="3" creationId="{52E1F67D-9727-1444-893C-73697EF76F60}"/>
          </ac:spMkLst>
        </pc:spChg>
      </pc:sldChg>
      <pc:sldChg chg="modSp add">
        <pc:chgData name="Kuosmanen, Pinja M." userId="7085e754-a2c4-42eb-ab54-dcbdcfd9d551" providerId="ADAL" clId="{0AA62BF4-780B-8B4D-A9B0-12080A458031}" dt="2018-09-12T14:26:10.398" v="7899" actId="20577"/>
        <pc:sldMkLst>
          <pc:docMk/>
          <pc:sldMk cId="742377113" sldId="434"/>
        </pc:sldMkLst>
        <pc:spChg chg="mod">
          <ac:chgData name="Kuosmanen, Pinja M." userId="7085e754-a2c4-42eb-ab54-dcbdcfd9d551" providerId="ADAL" clId="{0AA62BF4-780B-8B4D-A9B0-12080A458031}" dt="2018-09-12T14:25:42.158" v="7895" actId="20577"/>
          <ac:spMkLst>
            <pc:docMk/>
            <pc:sldMk cId="742377113" sldId="434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6:10.398" v="7899" actId="20577"/>
          <ac:spMkLst>
            <pc:docMk/>
            <pc:sldMk cId="742377113" sldId="434"/>
            <ac:spMk id="3" creationId="{52E1F67D-9727-1444-893C-73697EF76F6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9T06:34:35.305" v="11722" actId="20577"/>
        <pc:sldMkLst>
          <pc:docMk/>
          <pc:sldMk cId="2348376269" sldId="435"/>
        </pc:sldMkLst>
        <pc:spChg chg="mod">
          <ac:chgData name="Kuosmanen, Pinja M." userId="7085e754-a2c4-42eb-ab54-dcbdcfd9d551" providerId="ADAL" clId="{0AA62BF4-780B-8B4D-A9B0-12080A458031}" dt="2018-09-19T06:34:35.305" v="11722" actId="20577"/>
          <ac:spMkLst>
            <pc:docMk/>
            <pc:sldMk cId="2348376269" sldId="435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48:03.116" v="8427" actId="20577"/>
          <ac:spMkLst>
            <pc:docMk/>
            <pc:sldMk cId="2348376269" sldId="435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2T14:32:16.359" v="8207" actId="478"/>
          <ac:spMkLst>
            <pc:docMk/>
            <pc:sldMk cId="2348376269" sldId="435"/>
            <ac:spMk id="6" creationId="{16BFC7DB-9A20-EB44-8659-9BC06122D8F8}"/>
          </ac:spMkLst>
        </pc:spChg>
        <pc:spChg chg="add del mod">
          <ac:chgData name="Kuosmanen, Pinja M." userId="7085e754-a2c4-42eb-ab54-dcbdcfd9d551" providerId="ADAL" clId="{0AA62BF4-780B-8B4D-A9B0-12080A458031}" dt="2018-09-12T14:36:32.638" v="8241" actId="478"/>
          <ac:spMkLst>
            <pc:docMk/>
            <pc:sldMk cId="2348376269" sldId="435"/>
            <ac:spMk id="7" creationId="{45B66D1B-6C0B-4B47-A35E-BC0A4B2C3651}"/>
          </ac:spMkLst>
        </pc:spChg>
        <pc:spChg chg="add del mod">
          <ac:chgData name="Kuosmanen, Pinja M." userId="7085e754-a2c4-42eb-ab54-dcbdcfd9d551" providerId="ADAL" clId="{0AA62BF4-780B-8B4D-A9B0-12080A458031}" dt="2018-09-12T14:36:22.730" v="8240" actId="478"/>
          <ac:spMkLst>
            <pc:docMk/>
            <pc:sldMk cId="2348376269" sldId="435"/>
            <ac:spMk id="8" creationId="{ED5EEC98-C18D-0446-86F3-BAEB1220C098}"/>
          </ac:spMkLst>
        </pc:spChg>
        <pc:spChg chg="add del">
          <ac:chgData name="Kuosmanen, Pinja M." userId="7085e754-a2c4-42eb-ab54-dcbdcfd9d551" providerId="ADAL" clId="{0AA62BF4-780B-8B4D-A9B0-12080A458031}" dt="2018-09-12T14:38:24.054" v="8243" actId="478"/>
          <ac:spMkLst>
            <pc:docMk/>
            <pc:sldMk cId="2348376269" sldId="435"/>
            <ac:spMk id="9" creationId="{E09DA301-BA7B-124E-8315-A1DD0E10D15E}"/>
          </ac:spMkLst>
        </pc:spChg>
        <pc:spChg chg="add mod">
          <ac:chgData name="Kuosmanen, Pinja M." userId="7085e754-a2c4-42eb-ab54-dcbdcfd9d551" providerId="ADAL" clId="{0AA62BF4-780B-8B4D-A9B0-12080A458031}" dt="2018-09-12T14:46:03.992" v="8334" actId="20577"/>
          <ac:spMkLst>
            <pc:docMk/>
            <pc:sldMk cId="2348376269" sldId="435"/>
            <ac:spMk id="10" creationId="{67AA66C2-95B0-D14B-84AB-C4B13563C345}"/>
          </ac:spMkLst>
        </pc:spChg>
      </pc:sldChg>
      <pc:sldChg chg="modSp">
        <pc:chgData name="Kuosmanen, Pinja M." userId="7085e754-a2c4-42eb-ab54-dcbdcfd9d551" providerId="ADAL" clId="{0AA62BF4-780B-8B4D-A9B0-12080A458031}" dt="2018-09-18T20:35:01.140" v="9254" actId="20577"/>
        <pc:sldMkLst>
          <pc:docMk/>
          <pc:sldMk cId="773368964" sldId="876"/>
        </pc:sldMkLst>
        <pc:spChg chg="mod">
          <ac:chgData name="Kuosmanen, Pinja M." userId="7085e754-a2c4-42eb-ab54-dcbdcfd9d551" providerId="ADAL" clId="{0AA62BF4-780B-8B4D-A9B0-12080A458031}" dt="2018-09-18T20:35:01.140" v="9254" actId="20577"/>
          <ac:spMkLst>
            <pc:docMk/>
            <pc:sldMk cId="773368964" sldId="876"/>
            <ac:spMk id="2" creationId="{FB0012DD-CC4B-0848-824C-47FC79C2778F}"/>
          </ac:spMkLst>
        </pc:spChg>
        <pc:spChg chg="mod">
          <ac:chgData name="Kuosmanen, Pinja M." userId="7085e754-a2c4-42eb-ab54-dcbdcfd9d551" providerId="ADAL" clId="{0AA62BF4-780B-8B4D-A9B0-12080A458031}" dt="2018-09-18T20:32:56.454" v="9222" actId="20577"/>
          <ac:spMkLst>
            <pc:docMk/>
            <pc:sldMk cId="773368964" sldId="876"/>
            <ac:spMk id="3" creationId="{10D3B5D4-92DF-8848-B7C0-6088BB3157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entanglement</a:t>
            </a:r>
            <a:r>
              <a:rPr lang="fi-FI" dirty="0"/>
              <a:t> </a:t>
            </a:r>
            <a:r>
              <a:rPr lang="fi-FI" dirty="0" err="1"/>
              <a:t>state</a:t>
            </a:r>
            <a:r>
              <a:rPr lang="fi-FI" dirty="0"/>
              <a:t> of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qubits</a:t>
            </a:r>
            <a:endParaRPr lang="fi-FI"/>
          </a:p>
          <a:p>
            <a:endParaRPr lang="fi-FI" dirty="0" err="1"/>
          </a:p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14:20 </a:t>
            </a:r>
            <a:r>
              <a:rPr lang="fi-FI" b="1" dirty="0">
                <a:sym typeface="Wingdings" pitchFamily="2" charset="2"/>
              </a:rPr>
              <a:t> </a:t>
            </a:r>
            <a:r>
              <a:rPr lang="fi-FI" b="1" dirty="0" err="1">
                <a:sym typeface="Wingdings" pitchFamily="2" charset="2"/>
              </a:rPr>
              <a:t>Break</a:t>
            </a:r>
            <a:r>
              <a:rPr lang="fi-FI" b="1" dirty="0">
                <a:sym typeface="Wingdings" pitchFamily="2" charset="2"/>
              </a:rPr>
              <a:t>!</a:t>
            </a:r>
            <a:endParaRPr lang="fi-FI" b="1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Similar</a:t>
            </a:r>
            <a:r>
              <a:rPr lang="fi-FI"/>
              <a:t> </a:t>
            </a:r>
            <a:r>
              <a:rPr lang="fi-FI" dirty="0" err="1"/>
              <a:t>features</a:t>
            </a:r>
            <a:r>
              <a:rPr lang="fi-FI" dirty="0"/>
              <a:t> to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 an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No </a:t>
            </a:r>
            <a:r>
              <a:rPr lang="fi-FI" dirty="0" err="1"/>
              <a:t>higher-level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loops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jumps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Possibility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/>
              <a:t> and </a:t>
            </a:r>
            <a:r>
              <a:rPr lang="fi-FI" dirty="0" err="1"/>
              <a:t>connections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them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1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gates but also extensions for more complex gates</a:t>
            </a:r>
          </a:p>
          <a:p>
            <a:r>
              <a:rPr lang="en-US" dirty="0"/>
              <a:t>Its possible to combine normal python code and </a:t>
            </a:r>
            <a:r>
              <a:rPr lang="en-US" dirty="0" err="1"/>
              <a:t>qiskit</a:t>
            </a:r>
            <a:r>
              <a:rPr lang="en-US" dirty="0"/>
              <a:t> code, the classical part will run on classical computer and quantum circuit will be executed on the quantum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25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4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7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06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51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0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1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5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8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</a:t>
            </a:r>
          </a:p>
          <a:p>
            <a:r>
              <a:rPr lang="fi-FI" dirty="0" err="1"/>
              <a:t>Classical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endParaRPr lang="fi-FI" dirty="0"/>
          </a:p>
          <a:p>
            <a:r>
              <a:rPr lang="fi-FI" b="1" dirty="0" err="1"/>
              <a:t>Shown</a:t>
            </a:r>
            <a:r>
              <a:rPr lang="fi-FI" b="1" dirty="0"/>
              <a:t> 1973</a:t>
            </a:r>
          </a:p>
          <a:p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output, it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produce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b="1" dirty="0" err="1"/>
              <a:t>one</a:t>
            </a:r>
            <a:r>
              <a:rPr lang="fi-FI" b="1" dirty="0"/>
              <a:t> to </a:t>
            </a:r>
            <a:r>
              <a:rPr lang="fi-FI" b="1" dirty="0" err="1"/>
              <a:t>one</a:t>
            </a:r>
            <a:r>
              <a:rPr lang="fi-FI" b="1" dirty="0"/>
              <a:t> </a:t>
            </a:r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input and output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CNOT</a:t>
            </a:r>
          </a:p>
          <a:p>
            <a:r>
              <a:rPr lang="fi-FI" dirty="0" err="1"/>
              <a:t>Matrix</a:t>
            </a:r>
            <a:r>
              <a:rPr lang="fi-FI" dirty="0"/>
              <a:t> of CNOT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9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5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Pinja: </a:t>
            </a:r>
          </a:p>
          <a:p>
            <a:r>
              <a:rPr lang="fi-FI" dirty="0" err="1"/>
              <a:t>Example</a:t>
            </a:r>
            <a:r>
              <a:rPr lang="fi-FI" dirty="0"/>
              <a:t> of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: </a:t>
            </a:r>
            <a:r>
              <a:rPr lang="fi-FI" dirty="0" err="1"/>
              <a:t>Toffoli</a:t>
            </a:r>
            <a:r>
              <a:rPr lang="fi-FI"/>
              <a:t> (CCNOT)</a:t>
            </a:r>
          </a:p>
          <a:p>
            <a:r>
              <a:rPr lang="fi-FI" dirty="0"/>
              <a:t>Universal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gate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possible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implement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boolean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functions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3-bit </a:t>
            </a:r>
            <a:r>
              <a:rPr lang="fi-FI" dirty="0" err="1">
                <a:sym typeface="Wingdings" pitchFamily="2" charset="2"/>
              </a:rPr>
              <a:t>inputs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outputs</a:t>
            </a:r>
            <a:r>
              <a:rPr lang="fi-FI" dirty="0">
                <a:sym typeface="Wingdings" pitchFamily="2" charset="2"/>
              </a:rPr>
              <a:t>  8 (2^3) </a:t>
            </a:r>
            <a:r>
              <a:rPr lang="fi-FI" dirty="0" err="1">
                <a:sym typeface="Wingdings" pitchFamily="2" charset="2"/>
              </a:rPr>
              <a:t>rows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columns</a:t>
            </a:r>
            <a:r>
              <a:rPr lang="fi-FI" dirty="0">
                <a:sym typeface="Wingdings" pitchFamily="2" charset="2"/>
              </a:rPr>
              <a:t> in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matrix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Works in </a:t>
            </a:r>
            <a:r>
              <a:rPr lang="fi-FI" dirty="0" err="1">
                <a:sym typeface="Wingdings" pitchFamily="2" charset="2"/>
              </a:rPr>
              <a:t>similar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fashion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cnot</a:t>
            </a:r>
            <a:r>
              <a:rPr lang="fi-FI" dirty="0">
                <a:sym typeface="Wingdings" pitchFamily="2" charset="2"/>
              </a:rPr>
              <a:t>, </a:t>
            </a:r>
            <a:r>
              <a:rPr lang="fi-FI" dirty="0" err="1">
                <a:sym typeface="Wingdings" pitchFamily="2" charset="2"/>
              </a:rPr>
              <a:t>if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first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two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bits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are</a:t>
            </a:r>
            <a:r>
              <a:rPr lang="fi-FI" dirty="0">
                <a:sym typeface="Wingdings" pitchFamily="2" charset="2"/>
              </a:rPr>
              <a:t> 1 </a:t>
            </a:r>
            <a:r>
              <a:rPr lang="fi-FI" dirty="0" err="1">
                <a:sym typeface="Wingdings" pitchFamily="2" charset="2"/>
              </a:rPr>
              <a:t>then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inverts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third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one</a:t>
            </a:r>
            <a:r>
              <a:rPr lang="fi-FI" dirty="0">
                <a:sym typeface="Wingdings" pitchFamily="2" charset="2"/>
              </a:rPr>
              <a:t>. </a:t>
            </a:r>
            <a:r>
              <a:rPr lang="fi-FI" dirty="0" err="1">
                <a:sym typeface="Wingdings" pitchFamily="2" charset="2"/>
              </a:rPr>
              <a:t>Otherwise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stay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same</a:t>
            </a:r>
            <a:endParaRPr lang="fi-FI" dirty="0"/>
          </a:p>
          <a:p>
            <a:endParaRPr lang="fi-FI"/>
          </a:p>
          <a:p>
            <a:r>
              <a:rPr lang="fi-FI" dirty="0"/>
              <a:t>CNOT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multiplication</a:t>
            </a:r>
            <a:r>
              <a:rPr lang="fi-FI" dirty="0"/>
              <a:t> </a:t>
            </a:r>
            <a:r>
              <a:rPr lang="fi-FI" dirty="0" err="1"/>
              <a:t>example</a:t>
            </a:r>
          </a:p>
          <a:p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13:00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05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5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edito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dware_description_langu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Verilo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account/advanc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ybinder.org/user/qiskit-qiskit-tutorial-kg3u58u9/notebooks/reference/tools/getting_started.ipynb" TargetMode="External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qcJiJbD4Y" TargetMode="Externa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8/07/180724110028.htm" TargetMode="External"/><Relationship Id="rId2" Type="http://schemas.openxmlformats.org/officeDocument/2006/relationships/hyperlink" Target="https://arxiv.org/abs/1612.06203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ieeexplore.ieee.org/document/6707155/" TargetMode="External"/><Relationship Id="rId4" Type="http://schemas.openxmlformats.org/officeDocument/2006/relationships/hyperlink" Target="https://www.nature.com/articles/nature23879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/qiskit-tutorial/blob/master/reference/algorithms/grover_algorithm.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AE0DCB-B2E6-4447-AF83-C15F7AC71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33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D3B5D4-92DF-8848-B7C0-6088BB31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</a:rPr>
              <a:t>Input/output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Only one entry is 1 and the rest are 0.</a:t>
                </a: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I.e. A unit vector in {0,1}</a:t>
                </a:r>
                <a:r>
                  <a:rPr lang="en-US" sz="2000" baseline="30000" dirty="0">
                    <a:solidFill>
                      <a:srgbClr val="000000"/>
                    </a:solidFill>
                    <a:latin typeface="+mn-lt"/>
                  </a:rPr>
                  <a:t>N</a:t>
                </a: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  <a:blipFill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0E6C6-1CBD-A641-9DA0-A15533F115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8F4-3D99-104D-B1F3-49B383EB6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336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AE290-6B62-994E-BD69-68C2230FD7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TOFFOLI gate (CCNOT) is a </a:t>
            </a:r>
            <a:r>
              <a:rPr lang="en-US" sz="2000" dirty="0">
                <a:highlight>
                  <a:srgbClr val="00FF7D"/>
                </a:highlight>
              </a:rPr>
              <a:t>universal reversible </a:t>
            </a:r>
            <a:r>
              <a:rPr lang="en-US" sz="2000" dirty="0"/>
              <a:t>logic gate.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That is, it can implement all Boolean functions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3-bit </a:t>
            </a:r>
            <a:r>
              <a:rPr lang="fi-FI" sz="2000" dirty="0" err="1"/>
              <a:t>inputs</a:t>
            </a:r>
            <a:r>
              <a:rPr lang="fi-FI" sz="2000" dirty="0"/>
              <a:t> and 3-bit  </a:t>
            </a:r>
            <a:r>
              <a:rPr lang="fi-FI" sz="2000" dirty="0" err="1"/>
              <a:t>outputs</a:t>
            </a:r>
            <a:r>
              <a:rPr lang="fi-FI" sz="2000" dirty="0"/>
              <a:t> 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first</a:t>
            </a:r>
            <a:r>
              <a:rPr lang="fi-FI" sz="2000" dirty="0"/>
              <a:t> </a:t>
            </a:r>
            <a:r>
              <a:rPr lang="fi-FI" sz="2000" dirty="0" err="1"/>
              <a:t>two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both</a:t>
            </a:r>
            <a:r>
              <a:rPr lang="fi-FI" sz="2000" dirty="0"/>
              <a:t> set to 1, it </a:t>
            </a:r>
            <a:r>
              <a:rPr lang="fi-FI" sz="2000" dirty="0" err="1"/>
              <a:t>inverts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third</a:t>
            </a:r>
            <a:r>
              <a:rPr lang="fi-FI" sz="2000" dirty="0"/>
              <a:t> </a:t>
            </a:r>
            <a:r>
              <a:rPr lang="fi-FI" sz="2000" dirty="0" err="1"/>
              <a:t>bit</a:t>
            </a:r>
            <a:r>
              <a:rPr lang="fi-FI" sz="2000" dirty="0"/>
              <a:t>, </a:t>
            </a:r>
            <a:r>
              <a:rPr lang="fi-FI" sz="2000" dirty="0" err="1"/>
              <a:t>otherwise</a:t>
            </a:r>
            <a:r>
              <a:rPr lang="fi-FI" sz="2000" dirty="0"/>
              <a:t> </a:t>
            </a:r>
            <a:r>
              <a:rPr lang="fi-FI" sz="2000" dirty="0" err="1"/>
              <a:t>all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stay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same</a:t>
            </a:r>
            <a:r>
              <a:rPr lang="fi-FI" sz="2000" dirty="0"/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>
                <a:highlight>
                  <a:srgbClr val="00FF7D"/>
                </a:highlight>
              </a:rPr>
              <a:t>It </a:t>
            </a:r>
            <a:r>
              <a:rPr lang="fi-FI" sz="2000" dirty="0" err="1">
                <a:highlight>
                  <a:srgbClr val="00FF7D"/>
                </a:highlight>
              </a:rPr>
              <a:t>can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be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represented</a:t>
            </a:r>
            <a:r>
              <a:rPr lang="fi-FI" sz="2000" dirty="0">
                <a:highlight>
                  <a:srgbClr val="00FF7D"/>
                </a:highlight>
              </a:rPr>
              <a:t> as a </a:t>
            </a:r>
            <a:r>
              <a:rPr lang="fi-FI" sz="2000" dirty="0" err="1">
                <a:highlight>
                  <a:srgbClr val="00FF7D"/>
                </a:highlight>
              </a:rPr>
              <a:t>permutation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matrix</a:t>
            </a:r>
            <a:r>
              <a:rPr lang="fi-FI" sz="2000" dirty="0">
                <a:highlight>
                  <a:srgbClr val="00FF7D"/>
                </a:highlight>
              </a:rPr>
              <a:t> for 2</a:t>
            </a:r>
            <a:r>
              <a:rPr lang="fi-FI" sz="2000" baseline="30000" dirty="0">
                <a:highlight>
                  <a:srgbClr val="00FF7D"/>
                </a:highlight>
              </a:rPr>
              <a:t>3</a:t>
            </a:r>
            <a:r>
              <a:rPr lang="fi-FI" sz="2000" dirty="0">
                <a:highlight>
                  <a:srgbClr val="00FF7D"/>
                </a:highlight>
              </a:rPr>
              <a:t> input/output </a:t>
            </a:r>
            <a:r>
              <a:rPr lang="fi-FI" sz="2000" dirty="0" err="1">
                <a:highlight>
                  <a:srgbClr val="00FF7D"/>
                </a:highlight>
              </a:rPr>
              <a:t>states</a:t>
            </a:r>
            <a:r>
              <a:rPr lang="fi-FI" sz="2000" dirty="0">
                <a:highlight>
                  <a:srgbClr val="00FF7D"/>
                </a:highlight>
              </a:rPr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Input and output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represented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8x1 </a:t>
            </a:r>
            <a:r>
              <a:rPr lang="fi-FI" sz="2000" dirty="0" err="1"/>
              <a:t>binary</a:t>
            </a:r>
            <a:r>
              <a:rPr lang="fi-FI" sz="2000" dirty="0"/>
              <a:t> </a:t>
            </a:r>
            <a:r>
              <a:rPr lang="fi-FI" sz="2000" dirty="0" err="1"/>
              <a:t>vectors</a:t>
            </a:r>
            <a:r>
              <a:rPr lang="fi-FI" sz="20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4C00-2F66-9F41-8C12-9FB6C5E6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269186" cy="990601"/>
          </a:xfrm>
        </p:spPr>
        <p:txBody>
          <a:bodyPr/>
          <a:lstStyle/>
          <a:p>
            <a:r>
              <a:rPr lang="en-US" dirty="0"/>
              <a:t>Reversible LOGIC – TOFFOLI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E351-6BE3-8045-BB59-99DA5D3773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A6FA-D526-BD49-A5F5-5F332EC3520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F8575-2799-3B4C-A5A0-8ED0EA6F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82" y="1371600"/>
            <a:ext cx="1565269" cy="1346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60D51-EBCC-BB47-AAC7-F31D626B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497" y="4009952"/>
            <a:ext cx="2813531" cy="158664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65CCB7-6CB6-5E48-903B-8E6CAA65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63661"/>
              </p:ext>
            </p:extLst>
          </p:nvPr>
        </p:nvGraphicFramePr>
        <p:xfrm>
          <a:off x="10332428" y="1308727"/>
          <a:ext cx="1752600" cy="2235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92100">
                  <a:extLst>
                    <a:ext uri="{9D8B030D-6E8A-4147-A177-3AD203B41FA5}">
                      <a16:colId xmlns:a16="http://schemas.microsoft.com/office/drawing/2014/main" val="1398732251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82139128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23852855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569892309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72802740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1949092398"/>
                    </a:ext>
                  </a:extLst>
                </a:gridCol>
              </a:tblGrid>
              <a:tr h="2032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TRUTH TABLE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6815"/>
                  </a:ext>
                </a:extLst>
              </a:tr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INPUT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OUTPUT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876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9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0987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519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5884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05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505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912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effectLst/>
                        </a:rPr>
                        <a:t>0</a:t>
                      </a:r>
                      <a:endParaRPr lang="fi-FI" sz="14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7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36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87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01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3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9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8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93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87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An Example of a Quantum Algorithm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416046-064B-D34C-B099-6CDE818AB6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-2333" y="0"/>
            <a:ext cx="12194333" cy="6858000"/>
          </a:xfrm>
          <a:prstGeom prst="rect">
            <a:avLst/>
          </a:prstGeom>
        </p:spPr>
      </p:pic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/>
              <a:t>Hello World! Instructions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Navigate to: </a:t>
            </a:r>
            <a:r>
              <a:rPr lang="en-US" sz="1800">
                <a:latin typeface="+mn-lt"/>
                <a:hlinkClick r:id="rId4"/>
              </a:rPr>
              <a:t>https://quantumexperience.ng.bluemix.net/qx/editor</a:t>
            </a:r>
            <a:endParaRPr lang="en-US" sz="18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Choose your favorite identity provider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(Navigate back to composer)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fi-FI" dirty="0">
                <a:solidFill>
                  <a:schemeClr val="tx1"/>
                </a:solidFill>
              </a:rPr>
              <a:t>Copyright © 2017, IBM </a:t>
            </a:r>
            <a:r>
              <a:rPr lang="fi-FI" dirty="0" err="1">
                <a:solidFill>
                  <a:schemeClr val="tx1"/>
                </a:solidFill>
              </a:rPr>
              <a:t>Research</a:t>
            </a:r>
            <a:r>
              <a:rPr lang="fi-FI" dirty="0">
                <a:solidFill>
                  <a:schemeClr val="tx1"/>
                </a:solidFill>
              </a:rPr>
              <a:t> and </a:t>
            </a:r>
            <a:r>
              <a:rPr lang="fi-FI" dirty="0" err="1">
                <a:solidFill>
                  <a:schemeClr val="tx1"/>
                </a:solidFill>
              </a:rPr>
              <a:t>the</a:t>
            </a:r>
            <a:r>
              <a:rPr lang="fi-FI" dirty="0">
                <a:solidFill>
                  <a:schemeClr val="tx1"/>
                </a:solidFill>
              </a:rPr>
              <a:t> IBM QX team.</a:t>
            </a:r>
            <a:endParaRPr lang="en-US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788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>
                <a:solidFill>
                  <a:srgbClr val="00FF7D"/>
                </a:solidFill>
              </a:rPr>
              <a:t>IBM Q –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New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Select ibmqx2 topology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Build a simple experiment by using a single Hadamard gate and measurement. You can drag and drop the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Use the button “simulate” to get the results</a:t>
            </a:r>
          </a:p>
          <a:p>
            <a:pPr marL="800094" lvl="1" indent="-514350"/>
            <a:r>
              <a:rPr lang="en-US" b="0" dirty="0"/>
              <a:t>Based on what you already know, what should you get as a result?</a:t>
            </a:r>
          </a:p>
          <a:p>
            <a:pPr marL="800094" lvl="1" indent="-514350"/>
            <a:r>
              <a:rPr lang="en-US" b="0" dirty="0"/>
              <a:t>Validate the result. Was it what you expected?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You can add different gates and tinker around </a:t>
            </a:r>
          </a:p>
          <a:p>
            <a:pPr marL="800094" lvl="1" indent="-514350"/>
            <a:r>
              <a:rPr lang="en-US" b="0" dirty="0"/>
              <a:t>How many possible results can you achieve with five qubits and five Hadamard gates? Why?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World! (Graphical tool)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0BB06-8D73-7C45-A9E7-CDE0BC76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74" y="369715"/>
            <a:ext cx="5039303" cy="2003770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805A270C-5A3D-5146-9DDC-6432CBC490EA}"/>
              </a:ext>
            </a:extLst>
          </p:cNvPr>
          <p:cNvSpPr/>
          <p:nvPr/>
        </p:nvSpPr>
        <p:spPr>
          <a:xfrm>
            <a:off x="11506202" y="235832"/>
            <a:ext cx="601884" cy="290333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00" dirty="0">
              <a:solidFill>
                <a:srgbClr val="00FF7D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25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9863380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b="0" dirty="0"/>
              <a:t>Try creating a Bell state with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Drag and drop suitable gates and simulate the result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Validate the result! Does it make sense to you?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29805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Hello World!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creating a Bell state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1FB4AB-176D-4043-9E64-70A8FACE6F47}"/>
              </a:ext>
            </a:extLst>
          </p:cNvPr>
          <p:cNvGrpSpPr/>
          <p:nvPr/>
        </p:nvGrpSpPr>
        <p:grpSpPr>
          <a:xfrm>
            <a:off x="708960" y="3945304"/>
            <a:ext cx="4180742" cy="2062199"/>
            <a:chOff x="2261821" y="4255600"/>
            <a:chExt cx="4180742" cy="20621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2669B5-2999-9442-9DB9-8385B979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355A7-3E25-6244-B2C7-36BBFCE8018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809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</a:t>
            </a:r>
            <a:r>
              <a:rPr lang="en-US"/>
              <a:t>Beyond 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and </a:t>
            </a:r>
            <a:r>
              <a:rPr lang="en-US" dirty="0" err="1">
                <a:highlight>
                  <a:srgbClr val="00FF7D"/>
                </a:highlight>
              </a:rPr>
              <a:t>OpenQASM</a:t>
            </a:r>
            <a:endParaRPr lang="en-US" dirty="0">
              <a:highlight>
                <a:srgbClr val="00FF7D"/>
              </a:highlight>
            </a:endParaRP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E41FA-BDAB-E14A-BA2C-E60F88A37D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r>
              <a:rPr lang="en-US" dirty="0"/>
              <a:t> </a:t>
            </a:r>
            <a:r>
              <a:rPr lang="en-US" b="0" dirty="0"/>
              <a:t>(Open Quantum Assembly Language) is an intermediate representation for quantum instructions, published in 2017</a:t>
            </a:r>
            <a:r>
              <a:rPr lang="en-US" b="0"/>
              <a:t> 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Similar to HDL and </a:t>
            </a:r>
            <a:r>
              <a:rPr lang="en-US" b="0" dirty="0">
                <a:highlight>
                  <a:srgbClr val="00FF7D"/>
                </a:highlight>
              </a:rPr>
              <a:t>not yet an assembly language</a:t>
            </a:r>
            <a:endParaRPr lang="en-US" b="0" dirty="0">
              <a:highlight>
                <a:srgbClr val="00FF7D"/>
              </a:highlight>
              <a:latin typeface="+mn-lt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Has some elements of C and assembly languages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More </a:t>
            </a:r>
            <a:r>
              <a:rPr lang="fi-FI" b="0" dirty="0" err="1"/>
              <a:t>like</a:t>
            </a:r>
            <a:r>
              <a:rPr lang="fi-FI" b="0" dirty="0"/>
              <a:t> </a:t>
            </a:r>
            <a:r>
              <a:rPr lang="fi-FI" b="0" dirty="0" err="1"/>
              <a:t>traditional</a:t>
            </a:r>
            <a:r>
              <a:rPr lang="fi-FI" b="0" dirty="0"/>
              <a:t> </a:t>
            </a:r>
            <a:r>
              <a:rPr lang="fi-FI" b="0" dirty="0">
                <a:hlinkClick r:id="rId3" tooltip="Hardware description language"/>
              </a:rPr>
              <a:t>hardware description languages</a:t>
            </a:r>
            <a:r>
              <a:rPr lang="fi-FI" b="0" dirty="0"/>
              <a:t> </a:t>
            </a:r>
            <a:r>
              <a:rPr lang="fi-FI" b="0" dirty="0" err="1"/>
              <a:t>such</a:t>
            </a:r>
            <a:r>
              <a:rPr lang="fi-FI" b="0" dirty="0"/>
              <a:t> as </a:t>
            </a:r>
            <a:r>
              <a:rPr lang="fi-FI" b="0" dirty="0">
                <a:hlinkClick r:id="rId4" tooltip="Verilog"/>
              </a:rPr>
              <a:t>Verilog</a:t>
            </a:r>
            <a:r>
              <a:rPr lang="fi-FI" b="0" dirty="0"/>
              <a:t>, </a:t>
            </a:r>
            <a:r>
              <a:rPr lang="fi-FI" b="0" dirty="0" err="1"/>
              <a:t>but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more</a:t>
            </a:r>
            <a:r>
              <a:rPr lang="fi-FI" b="0" dirty="0"/>
              <a:t> </a:t>
            </a:r>
            <a:r>
              <a:rPr lang="fi-FI" b="0" dirty="0" err="1"/>
              <a:t>operations</a:t>
            </a:r>
            <a:r>
              <a:rPr lang="fi-FI" b="0" dirty="0"/>
              <a:t> </a:t>
            </a:r>
            <a:r>
              <a:rPr lang="fi-FI" b="0" dirty="0" err="1"/>
              <a:t>added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In </a:t>
            </a:r>
            <a:r>
              <a:rPr lang="en-US" b="0" dirty="0" err="1">
                <a:latin typeface="+mn-lt"/>
              </a:rPr>
              <a:t>OpenQASM</a:t>
            </a:r>
            <a:r>
              <a:rPr lang="en-US" b="0" dirty="0">
                <a:latin typeface="+mn-lt"/>
              </a:rPr>
              <a:t> only gates and connections between them are available, no loops and jumps for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D84DA-A1DC-884D-88AD-36FD4D00437F}"/>
              </a:ext>
            </a:extLst>
          </p:cNvPr>
          <p:cNvSpPr txBox="1"/>
          <p:nvPr/>
        </p:nvSpPr>
        <p:spPr>
          <a:xfrm>
            <a:off x="6869793" y="6432996"/>
            <a:ext cx="454932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>
                <a:solidFill>
                  <a:schemeClr val="tx2"/>
                </a:solidFill>
              </a:rPr>
              <a:t>Source</a:t>
            </a:r>
            <a:r>
              <a:rPr lang="fi-FI" sz="1600" dirty="0">
                <a:solidFill>
                  <a:schemeClr val="tx2"/>
                </a:solidFill>
              </a:rPr>
              <a:t>: </a:t>
            </a:r>
            <a:r>
              <a:rPr lang="fi-FI" sz="1600" dirty="0" err="1">
                <a:solidFill>
                  <a:schemeClr val="tx2"/>
                </a:solidFill>
              </a:rPr>
              <a:t>https</a:t>
            </a:r>
            <a:r>
              <a:rPr lang="fi-FI" sz="1600" dirty="0">
                <a:solidFill>
                  <a:schemeClr val="tx2"/>
                </a:solidFill>
              </a:rPr>
              <a:t>://</a:t>
            </a:r>
            <a:r>
              <a:rPr lang="fi-FI" sz="1600" dirty="0" err="1">
                <a:solidFill>
                  <a:schemeClr val="tx2"/>
                </a:solidFill>
              </a:rPr>
              <a:t>github.com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Qiskit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openqasm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623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r>
              <a:rPr lang="en-US" dirty="0"/>
              <a:t>:</a:t>
            </a:r>
            <a:br>
              <a:rPr lang="en-US"/>
            </a:br>
            <a:r>
              <a:rPr lang="en-US" sz="3600" dirty="0">
                <a:solidFill>
                  <a:srgbClr val="00FF7D"/>
                </a:solidFill>
              </a:rPr>
              <a:t>What it looks like?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4AE37-1AB0-2F4D-9572-5070DB8D6F93}"/>
              </a:ext>
            </a:extLst>
          </p:cNvPr>
          <p:cNvSpPr/>
          <p:nvPr/>
        </p:nvSpPr>
        <p:spPr>
          <a:xfrm>
            <a:off x="6904517" y="497442"/>
            <a:ext cx="4417671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C678DD"/>
                </a:solidFill>
                <a:latin typeface="Menlo" panose="020B0609030804020204" pitchFamily="49" charset="0"/>
              </a:rPr>
              <a:t>OPENQASM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2.0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include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"qelib1.inc";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qreg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creg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4C00EF3-DF71-E943-8A4C-2A159E2DEC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5811456" cy="4689475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statement</a:t>
            </a:r>
            <a:r>
              <a:rPr lang="fi-FI" b="0" dirty="0"/>
              <a:t> </a:t>
            </a:r>
          </a:p>
          <a:p>
            <a:r>
              <a:rPr lang="fi-FI" dirty="0"/>
              <a:t>	</a:t>
            </a:r>
            <a:r>
              <a:rPr lang="fi-FI" dirty="0" err="1"/>
              <a:t>qreg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[</a:t>
            </a:r>
            <a:r>
              <a:rPr lang="fi-FI" dirty="0" err="1"/>
              <a:t>size</a:t>
            </a:r>
            <a:r>
              <a:rPr lang="fi-FI" dirty="0"/>
              <a:t>];</a:t>
            </a:r>
            <a:r>
              <a:rPr lang="fi-FI" b="0" dirty="0"/>
              <a:t> </a:t>
            </a:r>
          </a:p>
          <a:p>
            <a:r>
              <a:rPr lang="fi-FI" b="0" dirty="0"/>
              <a:t>	</a:t>
            </a:r>
            <a:r>
              <a:rPr lang="fi-FI" b="0" dirty="0" err="1"/>
              <a:t>declares</a:t>
            </a:r>
            <a:r>
              <a:rPr lang="fi-FI" b="0" dirty="0"/>
              <a:t> an </a:t>
            </a:r>
            <a:r>
              <a:rPr lang="fi-FI" b="0" dirty="0" err="1"/>
              <a:t>array</a:t>
            </a:r>
            <a:r>
              <a:rPr lang="fi-FI" b="0" dirty="0"/>
              <a:t> of </a:t>
            </a:r>
            <a:r>
              <a:rPr lang="fi-FI" b="0" dirty="0" err="1"/>
              <a:t>qubits</a:t>
            </a:r>
            <a:r>
              <a:rPr lang="fi-FI" b="0" dirty="0"/>
              <a:t> 	(</a:t>
            </a:r>
            <a:r>
              <a:rPr lang="fi-FI" b="0" dirty="0" err="1"/>
              <a:t>quantum</a:t>
            </a:r>
            <a:r>
              <a:rPr lang="fi-FI" b="0" dirty="0"/>
              <a:t> </a:t>
            </a:r>
            <a:r>
              <a:rPr lang="fi-FI" b="0" dirty="0" err="1"/>
              <a:t>register</a:t>
            </a:r>
            <a:r>
              <a:rPr lang="fi-FI" b="0" dirty="0"/>
              <a:t>)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	</a:t>
            </a:r>
            <a:r>
              <a:rPr lang="fi-FI" b="0" dirty="0" err="1"/>
              <a:t>given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Here </a:t>
            </a:r>
            <a:r>
              <a:rPr lang="fi-FI" b="0" dirty="0" err="1"/>
              <a:t>we</a:t>
            </a:r>
            <a:r>
              <a:rPr lang="fi-FI" b="0" dirty="0"/>
              <a:t> </a:t>
            </a: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gates</a:t>
            </a:r>
            <a:r>
              <a:rPr lang="fi-FI" b="0" dirty="0"/>
              <a:t>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statements</a:t>
            </a:r>
            <a:r>
              <a:rPr lang="fi-FI" b="0" dirty="0"/>
              <a:t> </a:t>
            </a:r>
            <a:r>
              <a:rPr lang="fi-FI" b="0" dirty="0" err="1"/>
              <a:t>like</a:t>
            </a:r>
            <a:endParaRPr lang="fi-FI" b="0"/>
          </a:p>
          <a:p>
            <a:r>
              <a:rPr lang="fi-FI" dirty="0"/>
              <a:t>	h q[1];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 </a:t>
            </a:r>
            <a:r>
              <a:rPr lang="fi-FI" b="0" dirty="0" err="1"/>
              <a:t>Finally</a:t>
            </a:r>
            <a:r>
              <a:rPr lang="fi-FI" b="0" dirty="0"/>
              <a:t> </a:t>
            </a:r>
            <a:r>
              <a:rPr lang="fi-FI" b="0" dirty="0" err="1"/>
              <a:t>measure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output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905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06660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220079-43DE-F540-AC4B-6715D79BEA29}"/>
              </a:ext>
            </a:extLst>
          </p:cNvPr>
          <p:cNvSpPr/>
          <p:nvPr/>
        </p:nvSpPr>
        <p:spPr>
          <a:xfrm>
            <a:off x="571954" y="1195694"/>
            <a:ext cx="857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OpenQasm</a:t>
            </a:r>
            <a:r>
              <a:rPr lang="fi-FI" dirty="0"/>
              <a:t> version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in IBM Q-</a:t>
            </a:r>
            <a:r>
              <a:rPr lang="fi-FI" dirty="0" err="1"/>
              <a:t>Composer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8002D-418F-7042-8F07-F04E1CA0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4" y="2066709"/>
            <a:ext cx="8217725" cy="41416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70A20-E552-AD42-BB43-DDEDA97A623A}"/>
              </a:ext>
            </a:extLst>
          </p:cNvPr>
          <p:cNvCxnSpPr>
            <a:cxnSpLocks/>
          </p:cNvCxnSpPr>
          <p:nvPr/>
        </p:nvCxnSpPr>
        <p:spPr>
          <a:xfrm>
            <a:off x="2196935" y="1756012"/>
            <a:ext cx="3899065" cy="3614641"/>
          </a:xfrm>
          <a:prstGeom prst="straightConnector1">
            <a:avLst/>
          </a:prstGeom>
          <a:ln w="85725">
            <a:solidFill>
              <a:schemeClr val="tx1"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9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r>
              <a:rPr lang="en-US" dirty="0"/>
              <a:t>The information is stored in a quantum system.</a:t>
            </a:r>
          </a:p>
          <a:p>
            <a:endParaRPr lang="en-US" dirty="0"/>
          </a:p>
          <a:p>
            <a:r>
              <a:rPr lang="en-US" dirty="0"/>
              <a:t>The computation/logic is governed by quantum-mechanical phenomena, such as superposition and entanglement.</a:t>
            </a:r>
          </a:p>
          <a:p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/>
              <a:t>A python SDK to </a:t>
            </a:r>
            <a:r>
              <a:rPr lang="fi-FI" sz="1800" b="0" dirty="0" err="1"/>
              <a:t>access</a:t>
            </a:r>
            <a:r>
              <a:rPr lang="fi-FI" sz="1800" b="0" dirty="0"/>
              <a:t> IBM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backends</a:t>
            </a:r>
            <a:r>
              <a:rPr lang="fi-FI" sz="1800" b="0" dirty="0"/>
              <a:t> and </a:t>
            </a:r>
            <a:r>
              <a:rPr lang="fi-FI" sz="1800" b="0" dirty="0" err="1"/>
              <a:t>comes</a:t>
            </a:r>
            <a:r>
              <a:rPr lang="fi-FI" sz="1800" b="0" dirty="0"/>
              <a:t> </a:t>
            </a:r>
            <a:r>
              <a:rPr lang="fi-FI" sz="1800" b="0" dirty="0" err="1"/>
              <a:t>also</a:t>
            </a:r>
            <a:r>
              <a:rPr lang="fi-FI" sz="1800" b="0" dirty="0"/>
              <a:t> </a:t>
            </a:r>
            <a:r>
              <a:rPr lang="fi-FI" sz="1800" b="0" dirty="0" err="1"/>
              <a:t>with</a:t>
            </a:r>
            <a:r>
              <a:rPr lang="fi-FI" sz="1800" b="0" dirty="0"/>
              <a:t> </a:t>
            </a:r>
            <a:r>
              <a:rPr lang="fi-FI" sz="1800" b="0" dirty="0" err="1"/>
              <a:t>local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r>
              <a:rPr lang="fi-FI" sz="1800" b="0" dirty="0"/>
              <a:t>. 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Documentation</a:t>
            </a:r>
            <a:r>
              <a:rPr lang="fi-FI" sz="1800" b="0" dirty="0"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-2333" y="-2008"/>
            <a:ext cx="12211065" cy="686000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 dirty="0"/>
              <a:t>Get your </a:t>
            </a:r>
            <a:r>
              <a:rPr lang="en-US" sz="2300"/>
              <a:t>token from IBM Q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4"/>
              </a:rPr>
              <a:t>https://quantumexperience.ng.bluemix.net/qx/account/advanced </a:t>
            </a: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(Account </a:t>
            </a:r>
            <a:r>
              <a:rPr lang="en-US" sz="1700">
                <a:latin typeface="+mn-lt"/>
                <a:sym typeface="Wingdings" pitchFamily="2" charset="2"/>
              </a:rPr>
              <a:t> </a:t>
            </a:r>
            <a:r>
              <a:rPr lang="en-US" sz="1700" dirty="0">
                <a:latin typeface="+mn-lt"/>
                <a:sym typeface="Wingdings" pitchFamily="2" charset="2"/>
              </a:rPr>
              <a:t>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Copy </a:t>
            </a:r>
            <a:r>
              <a:rPr lang="en-US" sz="1700" dirty="0">
                <a:latin typeface="+mn-lt"/>
              </a:rPr>
              <a:t>your </a:t>
            </a:r>
            <a:r>
              <a:rPr lang="en-US" sz="1700">
                <a:latin typeface="+mn-lt"/>
              </a:rPr>
              <a:t>API </a:t>
            </a:r>
            <a:r>
              <a:rPr lang="en-US" sz="1700" dirty="0">
                <a:latin typeface="+mn-lt"/>
              </a:rPr>
              <a:t>token, you will </a:t>
            </a:r>
            <a:r>
              <a:rPr lang="en-US" sz="1700">
                <a:latin typeface="+mn-lt"/>
              </a:rPr>
              <a:t>need it</a:t>
            </a:r>
            <a:r>
              <a:rPr lang="en-US" sz="1700" dirty="0">
                <a:latin typeface="+mn-lt"/>
              </a:rPr>
              <a:t> </a:t>
            </a:r>
            <a:r>
              <a:rPr lang="en-US" sz="1700">
                <a:latin typeface="+mn-lt"/>
              </a:rPr>
              <a:t>for </a:t>
            </a:r>
            <a:r>
              <a:rPr lang="en-US" sz="1700" dirty="0">
                <a:latin typeface="+mn-lt"/>
              </a:rPr>
              <a:t>executing experiments </a:t>
            </a:r>
            <a:r>
              <a:rPr lang="en-US" sz="1700">
                <a:latin typeface="+mn-lt"/>
              </a:rPr>
              <a:t>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08487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5047524" cy="4909396"/>
          </a:xfrm>
        </p:spPr>
        <p:txBody>
          <a:bodyPr>
            <a:normAutofit/>
          </a:bodyPr>
          <a:lstStyle/>
          <a:p>
            <a:r>
              <a:rPr lang="fi-FI" dirty="0" err="1"/>
              <a:t>Installing</a:t>
            </a:r>
            <a:r>
              <a:rPr lang="fi-FI" dirty="0"/>
              <a:t> Python </a:t>
            </a:r>
            <a:r>
              <a:rPr lang="fi-FI" dirty="0" err="1"/>
              <a:t>module</a:t>
            </a:r>
            <a:r>
              <a:rPr lang="fi-FI" dirty="0"/>
              <a:t> </a:t>
            </a:r>
          </a:p>
          <a:p>
            <a:pPr marL="284156" lvl="2" indent="0">
              <a:buNone/>
            </a:pPr>
            <a:r>
              <a:rPr lang="fi-FI" b="0" dirty="0"/>
              <a:t>$</a:t>
            </a:r>
            <a:r>
              <a:rPr lang="fi-FI" b="0" dirty="0" err="1"/>
              <a:t>pip</a:t>
            </a:r>
            <a:r>
              <a:rPr lang="fi-FI" b="0" dirty="0"/>
              <a:t> </a:t>
            </a:r>
            <a:r>
              <a:rPr lang="fi-FI" b="0" dirty="0" err="1"/>
              <a:t>install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Spyder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4" y="5825781"/>
            <a:ext cx="6579244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4" y="3610535"/>
            <a:ext cx="6579243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74237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551008"/>
            <a:ext cx="9712124" cy="2002421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Navigate</a:t>
            </a:r>
            <a:r>
              <a:rPr lang="fi-FI" b="0" dirty="0"/>
              <a:t> to </a:t>
            </a: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choose</a:t>
            </a:r>
            <a:r>
              <a:rPr lang="fi-FI" b="0" dirty="0"/>
              <a:t> </a:t>
            </a:r>
            <a:r>
              <a:rPr lang="fi-FI" b="0" dirty="0" err="1"/>
              <a:t>any</a:t>
            </a:r>
            <a:r>
              <a:rPr lang="fi-FI" b="0" dirty="0"/>
              <a:t> of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ready</a:t>
            </a:r>
            <a:r>
              <a:rPr lang="fi-FI" b="0" dirty="0"/>
              <a:t>-made </a:t>
            </a:r>
            <a:r>
              <a:rPr lang="fi-FI" b="0" dirty="0" err="1"/>
              <a:t>templates</a:t>
            </a:r>
            <a:r>
              <a:rPr lang="fi-FI" b="0" dirty="0"/>
              <a:t> and </a:t>
            </a:r>
            <a:r>
              <a:rPr lang="fi-FI" b="0" dirty="0" err="1"/>
              <a:t>guides</a:t>
            </a:r>
            <a:r>
              <a:rPr lang="fi-FI" b="0" dirty="0"/>
              <a:t> to </a:t>
            </a:r>
            <a:r>
              <a:rPr lang="fi-FI" b="0" dirty="0" err="1"/>
              <a:t>try</a:t>
            </a:r>
            <a:r>
              <a:rPr lang="fi-FI" b="0" dirty="0"/>
              <a:t> it out…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… </a:t>
            </a:r>
            <a:r>
              <a:rPr lang="fi-FI" b="0" dirty="0" err="1"/>
              <a:t>Or</a:t>
            </a:r>
            <a:r>
              <a:rPr lang="fi-FI" b="0" dirty="0"/>
              <a:t> </a:t>
            </a: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start</a:t>
            </a:r>
            <a:r>
              <a:rPr lang="fi-FI" b="0" dirty="0"/>
              <a:t>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scratch</a:t>
            </a:r>
            <a:r>
              <a:rPr lang="fi-FI" b="0" dirty="0"/>
              <a:t>: </a:t>
            </a:r>
          </a:p>
          <a:p>
            <a:pPr lvl="1" indent="0">
              <a:buNone/>
            </a:pPr>
            <a:r>
              <a:rPr lang="fi-FI" b="0" dirty="0"/>
              <a:t>	</a:t>
            </a:r>
            <a:r>
              <a:rPr lang="fi-FI" b="0" dirty="0" err="1"/>
              <a:t>File</a:t>
            </a:r>
            <a:r>
              <a:rPr lang="fi-FI" b="0" dirty="0"/>
              <a:t> </a:t>
            </a:r>
            <a:r>
              <a:rPr lang="fi-FI" b="0" dirty="0">
                <a:sym typeface="Wingdings" pitchFamily="2" charset="2"/>
              </a:rPr>
              <a:t> New </a:t>
            </a:r>
            <a:r>
              <a:rPr lang="fi-FI" b="0" dirty="0" err="1">
                <a:sym typeface="Wingdings" pitchFamily="2" charset="2"/>
              </a:rPr>
              <a:t>Notebook</a:t>
            </a:r>
            <a:r>
              <a:rPr lang="fi-FI" b="0" dirty="0">
                <a:sym typeface="Wingdings" pitchFamily="2" charset="2"/>
              </a:rPr>
              <a:t>  Python 3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You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run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cells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with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shift</a:t>
            </a:r>
            <a:r>
              <a:rPr lang="fi-FI" b="0" dirty="0">
                <a:highlight>
                  <a:srgbClr val="00FF7D"/>
                </a:highlight>
                <a:sym typeface="Wingdings" pitchFamily="2" charset="2"/>
              </a:rPr>
              <a:t> +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enter</a:t>
            </a:r>
            <a:endParaRPr lang="fi-FI" b="0" dirty="0">
              <a:highlight>
                <a:srgbClr val="00FF7D"/>
              </a:highlight>
              <a:sym typeface="Wingdings" pitchFamily="2" charset="2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Configure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token</a:t>
            </a:r>
            <a:r>
              <a:rPr lang="fi-FI" b="0" dirty="0">
                <a:sym typeface="Wingdings" pitchFamily="2" charset="2"/>
              </a:rPr>
              <a:t>: (</a:t>
            </a:r>
            <a:r>
              <a:rPr lang="fi-FI" b="0" dirty="0" err="1">
                <a:sym typeface="Wingdings" pitchFamily="2" charset="2"/>
              </a:rPr>
              <a:t>this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also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be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found</a:t>
            </a:r>
            <a:r>
              <a:rPr lang="fi-FI" b="0" dirty="0">
                <a:sym typeface="Wingdings" pitchFamily="2" charset="2"/>
              </a:rPr>
              <a:t> in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tutorial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u="sng" dirty="0">
                <a:hlinkClick r:id="rId3"/>
              </a:rPr>
              <a:t>Getting started</a:t>
            </a:r>
            <a:r>
              <a:rPr lang="fi-FI" b="0" dirty="0"/>
              <a:t> - </a:t>
            </a:r>
            <a:r>
              <a:rPr lang="fi-FI" b="0" dirty="0" err="1"/>
              <a:t>how</a:t>
            </a:r>
            <a:r>
              <a:rPr lang="fi-FI" b="0" dirty="0"/>
              <a:t> to </a:t>
            </a:r>
            <a:r>
              <a:rPr lang="fi-FI" b="0" dirty="0" err="1"/>
              <a:t>use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r>
              <a:rPr lang="fi-FI" b="0" dirty="0"/>
              <a:t>.)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/>
          </a:bodyPr>
          <a:lstStyle/>
          <a:p>
            <a:r>
              <a:rPr lang="en-US" dirty="0"/>
              <a:t>QISKIT </a:t>
            </a:r>
            <a:r>
              <a:rPr lang="en-US" dirty="0" err="1">
                <a:solidFill>
                  <a:srgbClr val="00FF7D"/>
                </a:solidFill>
              </a:rPr>
              <a:t>Jupyter</a:t>
            </a:r>
            <a:r>
              <a:rPr lang="en-US" dirty="0">
                <a:solidFill>
                  <a:srgbClr val="00FF7D"/>
                </a:solidFill>
              </a:rPr>
              <a:t> (Pre-installed)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AA66C2-95B0-D14B-84AB-C4B13563C345}"/>
              </a:ext>
            </a:extLst>
          </p:cNvPr>
          <p:cNvSpPr/>
          <p:nvPr/>
        </p:nvSpPr>
        <p:spPr>
          <a:xfrm>
            <a:off x="617315" y="3553429"/>
            <a:ext cx="963785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time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sys.path.append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"../../"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 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# go to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parent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dir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    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[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]}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	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from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D19A66"/>
                </a:solidFill>
                <a:latin typeface="Menlo" panose="020B0609030804020204" pitchFamily="49" charset="0"/>
              </a:rPr>
              <a:t>%s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%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.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file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except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getpass.getpass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Please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your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and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hit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enter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 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https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://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quantumexperience.ng.bluemix.net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Qconfig.py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not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found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qiskit-tutorial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directory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;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using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	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8376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91123-CF48-6D4F-B473-BF3370E7AA6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381000" y="2789288"/>
            <a:ext cx="7119395" cy="34784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65BBA-F6D9-A848-BB54-C55A0973B666}"/>
              </a:ext>
            </a:extLst>
          </p:cNvPr>
          <p:cNvSpPr txBox="1"/>
          <p:nvPr/>
        </p:nvSpPr>
        <p:spPr>
          <a:xfrm>
            <a:off x="381000" y="1079211"/>
            <a:ext cx="8572500" cy="152349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b="1" dirty="0">
                <a:latin typeface="+mj-lt"/>
              </a:rPr>
              <a:t>How </a:t>
            </a:r>
            <a:r>
              <a:rPr lang="fi-FI" sz="1600" b="1" dirty="0" err="1">
                <a:latin typeface="+mj-lt"/>
              </a:rPr>
              <a:t>does</a:t>
            </a:r>
            <a:r>
              <a:rPr lang="fi-FI" sz="1600" b="1" dirty="0">
                <a:latin typeface="+mj-lt"/>
              </a:rPr>
              <a:t> it look </a:t>
            </a:r>
            <a:r>
              <a:rPr lang="fi-FI" sz="1600" b="1" dirty="0" err="1">
                <a:latin typeface="+mj-lt"/>
              </a:rPr>
              <a:t>like</a:t>
            </a:r>
            <a:r>
              <a:rPr lang="fi-FI" sz="1600" b="1" dirty="0">
                <a:latin typeface="+mj-lt"/>
              </a:rPr>
              <a:t>?</a:t>
            </a:r>
          </a:p>
          <a:p>
            <a:endParaRPr lang="fi-FI" sz="1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qubits</a:t>
            </a:r>
            <a:r>
              <a:rPr lang="fi-FI" sz="1600" dirty="0"/>
              <a:t> and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bits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(</a:t>
            </a:r>
            <a:r>
              <a:rPr lang="fi-FI" sz="1600" dirty="0" err="1"/>
              <a:t>imagine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graphical</a:t>
            </a:r>
            <a:r>
              <a:rPr lang="fi-FI" sz="1600" dirty="0"/>
              <a:t> </a:t>
            </a:r>
            <a:r>
              <a:rPr lang="fi-FI" sz="1600" dirty="0" err="1"/>
              <a:t>tool</a:t>
            </a:r>
            <a:r>
              <a:rPr lang="fi-FI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Add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Hadamard</a:t>
            </a:r>
            <a:r>
              <a:rPr lang="fi-FI" sz="1600" dirty="0"/>
              <a:t> </a:t>
            </a:r>
            <a:r>
              <a:rPr lang="fi-FI" sz="1600" dirty="0" err="1"/>
              <a:t>gate</a:t>
            </a:r>
            <a:r>
              <a:rPr lang="fi-FI" sz="1600" dirty="0"/>
              <a:t> for q[0] and </a:t>
            </a:r>
            <a:r>
              <a:rPr lang="fi-FI" sz="1600" dirty="0" err="1"/>
              <a:t>one</a:t>
            </a:r>
            <a:r>
              <a:rPr lang="fi-FI" sz="1600" dirty="0"/>
              <a:t> CNOT-</a:t>
            </a:r>
            <a:r>
              <a:rPr lang="fi-FI" sz="1600" dirty="0" err="1"/>
              <a:t>gate</a:t>
            </a:r>
            <a:r>
              <a:rPr lang="fi-FI" sz="1600" dirty="0"/>
              <a:t> </a:t>
            </a:r>
            <a:r>
              <a:rPr lang="fi-FI" sz="1600" dirty="0" err="1"/>
              <a:t>between</a:t>
            </a:r>
            <a:r>
              <a:rPr lang="fi-FI" sz="1600" dirty="0"/>
              <a:t> q[0] and q[1]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Measure</a:t>
            </a:r>
            <a:r>
              <a:rPr lang="fi-FI" sz="1600" dirty="0"/>
              <a:t> output and </a:t>
            </a:r>
            <a:r>
              <a:rPr lang="fi-FI" sz="1600" dirty="0" err="1"/>
              <a:t>use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simulator</a:t>
            </a:r>
            <a:r>
              <a:rPr lang="fi-FI" sz="1600" dirty="0"/>
              <a:t> as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backend</a:t>
            </a:r>
            <a:r>
              <a:rPr lang="fi-FI" sz="1600" dirty="0"/>
              <a:t>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515ED-56FF-604E-8238-64748AA9B42D}"/>
              </a:ext>
            </a:extLst>
          </p:cNvPr>
          <p:cNvSpPr txBox="1"/>
          <p:nvPr/>
        </p:nvSpPr>
        <p:spPr>
          <a:xfrm>
            <a:off x="7733654" y="2789288"/>
            <a:ext cx="4200041" cy="600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45720" rtlCol="0" anchor="ctr">
            <a:spAutoFit/>
          </a:bodyPr>
          <a:lstStyle/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print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(”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",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available_backends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</a:p>
          <a:p>
            <a:endParaRPr lang="fi-FI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7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/>
              <a:t>Encoding Data (AKA Oracle)</a:t>
            </a:r>
            <a:br>
              <a:rPr lang="en-US" sz="2400" dirty="0"/>
            </a:br>
            <a:r>
              <a:rPr lang="en-US" sz="2400" dirty="0"/>
              <a:t>How to represent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</a:t>
                </a:r>
                <a:r>
                  <a:rPr lang="fi-FI" dirty="0" err="1"/>
                  <a:t>likely</a:t>
                </a:r>
                <a:r>
                  <a:rPr lang="fi-FI" dirty="0"/>
                  <a:t> </a:t>
                </a:r>
                <a:r>
                  <a:rPr lang="fi-FI" dirty="0" err="1"/>
                  <a:t>heard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of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many</a:t>
                </a:r>
                <a:r>
                  <a:rPr lang="fi-FI" dirty="0"/>
                  <a:t> </a:t>
                </a:r>
                <a:r>
                  <a:rPr lang="fi-FI" dirty="0" err="1"/>
                  <a:t>advantages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</a:t>
                </a:r>
                <a:r>
                  <a:rPr lang="fi-FI" dirty="0" err="1"/>
                  <a:t>over</a:t>
                </a:r>
                <a:r>
                  <a:rPr lang="fi-FI" dirty="0"/>
                  <a:t> a </a:t>
                </a:r>
                <a:r>
                  <a:rPr lang="fi-FI" dirty="0" err="1"/>
                  <a:t>classical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is </a:t>
                </a:r>
                <a:r>
                  <a:rPr lang="fi-FI" dirty="0" err="1"/>
                  <a:t>its</a:t>
                </a:r>
                <a:r>
                  <a:rPr lang="fi-FI" dirty="0"/>
                  <a:t> </a:t>
                </a:r>
                <a:r>
                  <a:rPr lang="fi-FI" dirty="0" err="1"/>
                  <a:t>superior</a:t>
                </a:r>
                <a:r>
                  <a:rPr lang="fi-FI" dirty="0"/>
                  <a:t> </a:t>
                </a:r>
                <a:r>
                  <a:rPr lang="fi-FI" dirty="0" err="1"/>
                  <a:t>speed</a:t>
                </a:r>
                <a:r>
                  <a:rPr lang="fi-FI" dirty="0"/>
                  <a:t> </a:t>
                </a:r>
                <a:r>
                  <a:rPr lang="fi-FI" dirty="0" err="1"/>
                  <a:t>searching</a:t>
                </a:r>
                <a:r>
                  <a:rPr lang="fi-FI" dirty="0"/>
                  <a:t> </a:t>
                </a:r>
                <a:r>
                  <a:rPr lang="fi-FI" dirty="0" err="1"/>
                  <a:t>databases</a:t>
                </a:r>
                <a:r>
                  <a:rPr lang="fi-FI" dirty="0"/>
                  <a:t>. 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But</a:t>
                </a:r>
                <a:r>
                  <a:rPr lang="fi-FI" dirty="0"/>
                  <a:t> </a:t>
                </a:r>
                <a:r>
                  <a:rPr lang="fi-FI" dirty="0" err="1"/>
                  <a:t>before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learn</a:t>
                </a:r>
                <a:r>
                  <a:rPr lang="fi-FI" dirty="0"/>
                  <a:t> </a:t>
                </a:r>
                <a:r>
                  <a:rPr lang="fi-FI" dirty="0" err="1"/>
                  <a:t>more</a:t>
                </a:r>
                <a:r>
                  <a:rPr lang="fi-FI" dirty="0"/>
                  <a:t> </a:t>
                </a:r>
                <a:r>
                  <a:rPr lang="fi-FI" dirty="0" err="1"/>
                  <a:t>about</a:t>
                </a:r>
                <a:r>
                  <a:rPr lang="fi-FI" dirty="0"/>
                  <a:t> </a:t>
                </a:r>
                <a:r>
                  <a:rPr lang="fi-FI" dirty="0" err="1"/>
                  <a:t>database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, </a:t>
                </a:r>
                <a:r>
                  <a:rPr lang="fi-FI" dirty="0" err="1"/>
                  <a:t>let’s</a:t>
                </a:r>
                <a:r>
                  <a:rPr lang="fi-FI" dirty="0"/>
                  <a:t> look at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 </a:t>
                </a:r>
                <a:r>
                  <a:rPr lang="fi-FI" dirty="0" err="1"/>
                  <a:t>problem</a:t>
                </a:r>
                <a:r>
                  <a:rPr lang="fi-FI" dirty="0"/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would</a:t>
                </a:r>
                <a:r>
                  <a:rPr lang="fi-FI" dirty="0"/>
                  <a:t> </a:t>
                </a:r>
                <a:r>
                  <a:rPr lang="fi-FI" dirty="0" err="1"/>
                  <a:t>need</a:t>
                </a:r>
                <a:r>
                  <a:rPr lang="fi-FI" dirty="0"/>
                  <a:t> to </a:t>
                </a:r>
                <a:r>
                  <a:rPr lang="fi-FI" dirty="0" err="1"/>
                  <a:t>give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a </a:t>
                </a:r>
                <a:r>
                  <a:rPr lang="fi-FI" dirty="0" err="1"/>
                  <a:t>list</a:t>
                </a:r>
                <a:r>
                  <a:rPr lang="fi-FI" dirty="0"/>
                  <a:t> of </a:t>
                </a:r>
                <a:r>
                  <a:rPr lang="fi-FI" dirty="0" err="1"/>
                  <a:t>items</a:t>
                </a:r>
                <a:r>
                  <a:rPr lang="fi-FI" dirty="0"/>
                  <a:t> to </a:t>
                </a:r>
                <a:r>
                  <a:rPr lang="fi-FI" dirty="0" err="1"/>
                  <a:t>perform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endParaRPr lang="fi-FI" dirty="0"/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How </a:t>
                </a:r>
                <a:r>
                  <a:rPr lang="fi-FI" dirty="0" err="1"/>
                  <a:t>will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list</a:t>
                </a:r>
                <a:r>
                  <a:rPr lang="fi-FI" dirty="0"/>
                  <a:t> </a:t>
                </a:r>
                <a:r>
                  <a:rPr lang="fi-FI" dirty="0" err="1"/>
                  <a:t>items</a:t>
                </a:r>
                <a:r>
                  <a:rPr lang="fi-FI" dirty="0"/>
                  <a:t> </a:t>
                </a:r>
                <a:r>
                  <a:rPr lang="fi-FI" dirty="0" err="1"/>
                  <a:t>be</a:t>
                </a:r>
                <a:r>
                  <a:rPr lang="fi-FI" dirty="0"/>
                  <a:t> </a:t>
                </a:r>
                <a:r>
                  <a:rPr lang="fi-FI" dirty="0" err="1"/>
                  <a:t>provided</a:t>
                </a:r>
                <a:r>
                  <a:rPr lang="fi-FI" dirty="0"/>
                  <a:t> to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?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>
                    <a:highlight>
                      <a:srgbClr val="00FF7D"/>
                    </a:highlight>
                  </a:rPr>
                  <a:t>Suppose </a:t>
                </a:r>
                <a:r>
                  <a:rPr lang="fi-FI" dirty="0" err="1">
                    <a:highlight>
                      <a:srgbClr val="00FF7D"/>
                    </a:highlight>
                  </a:rPr>
                  <a:t>you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are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given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large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list</a:t>
                </a:r>
                <a:r>
                  <a:rPr lang="fi-FI" dirty="0">
                    <a:highlight>
                      <a:srgbClr val="00FF7D"/>
                    </a:highlight>
                  </a:rPr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. </a:t>
                </a:r>
                <a:r>
                  <a:rPr lang="fi-FI" dirty="0" err="1">
                    <a:highlight>
                      <a:srgbClr val="00FF7D"/>
                    </a:highlight>
                  </a:rPr>
                  <a:t>Among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these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there</a:t>
                </a:r>
                <a:r>
                  <a:rPr lang="fi-FI" dirty="0">
                    <a:highlight>
                      <a:srgbClr val="00FF7D"/>
                    </a:highlight>
                  </a:rPr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with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that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wish</a:t>
                </a:r>
                <a:r>
                  <a:rPr lang="fi-FI" dirty="0">
                    <a:highlight>
                      <a:srgbClr val="00FF7D"/>
                    </a:highlight>
                  </a:rPr>
                  <a:t> to </a:t>
                </a:r>
                <a:r>
                  <a:rPr lang="fi-FI" dirty="0" err="1">
                    <a:highlight>
                      <a:srgbClr val="00FF7D"/>
                    </a:highlight>
                  </a:rPr>
                  <a:t>locate</a:t>
                </a:r>
                <a:r>
                  <a:rPr lang="fi-FI" dirty="0">
                    <a:highlight>
                      <a:srgbClr val="00FF7D"/>
                    </a:highlight>
                  </a:rPr>
                  <a:t>;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call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this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winner</a:t>
                </a:r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endParaRPr lang="fi-FI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blipFill>
                <a:blip r:embed="rId3"/>
                <a:stretch>
                  <a:fillRect l="-1330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09" y="4810918"/>
            <a:ext cx="7285215" cy="2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</a:t>
            </a:r>
          </a:p>
          <a:p>
            <a:pPr marL="857238" lvl="2" indent="-342900"/>
            <a:r>
              <a:rPr lang="en-US" dirty="0"/>
              <a:t>Approximate answers to optimization problems, E.g. DWAVE</a:t>
            </a:r>
          </a:p>
          <a:p>
            <a:pPr marL="857238" lvl="2" indent="-342900"/>
            <a:r>
              <a:rPr lang="en-US" dirty="0"/>
              <a:t>Not a universal computer, hence cannot run standard quantum algorithms</a:t>
            </a:r>
          </a:p>
          <a:p>
            <a:pPr marL="857238" lvl="2" indent="-342900"/>
            <a:r>
              <a:rPr lang="en-US" dirty="0"/>
              <a:t>no entanglement, no real quantum speedup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</a:t>
            </a:r>
            <a:r>
              <a:rPr lang="fi-FI" b="1" dirty="0">
                <a:highlight>
                  <a:srgbClr val="00FF7D"/>
                </a:highlight>
              </a:rPr>
              <a:t> Turing </a:t>
            </a:r>
            <a:r>
              <a:rPr lang="en-US" b="1" dirty="0">
                <a:highlight>
                  <a:srgbClr val="00FF7D"/>
                </a:highlight>
              </a:rPr>
              <a:t>machine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 Gate Model / Quantum Circuit</a:t>
            </a:r>
          </a:p>
          <a:p>
            <a:pPr marL="1028688" lvl="2" indent="-514350"/>
            <a:r>
              <a:rPr lang="en-US" dirty="0"/>
              <a:t>Based on quantum superposition entanglement, and interreference</a:t>
            </a:r>
          </a:p>
          <a:p>
            <a:pPr marL="1028688" lvl="2" indent="-514350"/>
            <a:r>
              <a:rPr lang="en-US" dirty="0"/>
              <a:t>Can provide quantum speedup on certain algorithms developed for QC.</a:t>
            </a:r>
          </a:p>
          <a:p>
            <a:pPr marL="1028688" lvl="2" indent="-514350"/>
            <a:r>
              <a:rPr lang="en-US" dirty="0"/>
              <a:t>E.g. IBQ Q, Google,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1927D-6B15-8648-8FDA-2DC5F8D19466}"/>
              </a:ext>
            </a:extLst>
          </p:cNvPr>
          <p:cNvSpPr/>
          <p:nvPr/>
        </p:nvSpPr>
        <p:spPr>
          <a:xfrm>
            <a:off x="7789763" y="1080948"/>
            <a:ext cx="4021238" cy="923330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pPr marL="171444" indent="-342900"/>
            <a:r>
              <a:rPr lang="fi-FI" dirty="0"/>
              <a:t>Q: </a:t>
            </a:r>
            <a:r>
              <a:rPr lang="fi-FI" dirty="0" err="1"/>
              <a:t>Why</a:t>
            </a:r>
            <a:r>
              <a:rPr lang="fi-FI" dirty="0"/>
              <a:t> is it </a:t>
            </a:r>
            <a:r>
              <a:rPr lang="fi-FI" dirty="0" err="1"/>
              <a:t>hard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? (</a:t>
            </a:r>
            <a:r>
              <a:rPr lang="fi-FI" dirty="0">
                <a:hlinkClick r:id="rId2"/>
              </a:rPr>
              <a:t>https://youtu.be/BDqcJiJbD4Y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0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C5DB79B-7B1B-8640-BCD6-318DE7D0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804" y="943107"/>
            <a:ext cx="2100804" cy="21008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7235141" cy="5146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Computation resources: space and time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Processing time/power</a:t>
            </a:r>
            <a:r>
              <a:rPr lang="en-US" sz="800" dirty="0"/>
              <a:t>, </a:t>
            </a:r>
            <a:r>
              <a:rPr lang="en-US" sz="800" b="1" dirty="0"/>
              <a:t>storage/memory space</a:t>
            </a:r>
            <a:r>
              <a:rPr lang="en-US" sz="800" dirty="0"/>
              <a:t>, other units energy, cost, etc.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Polynomial (P) versus non-polynomial (NP) problems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>
                <a:highlight>
                  <a:srgbClr val="00FF7D"/>
                </a:highlight>
              </a:rPr>
              <a:t>Difference between tractable and intractable.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PTIME or simply P:  </a:t>
            </a:r>
            <a:r>
              <a:rPr lang="en-US" sz="800" b="0" dirty="0"/>
              <a:t>problems that can be solved by in a polynomial amount of computation time.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PSPACE:</a:t>
            </a:r>
            <a:r>
              <a:rPr lang="en-US" sz="800" dirty="0"/>
              <a:t> </a:t>
            </a:r>
            <a:r>
              <a:rPr lang="en-US" sz="800" b="0" dirty="0"/>
              <a:t>problems that can be solved using a polynomial amount of space.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A UPS truck wants to deliver 400 packets in Helsinki. The TSP has complexity O(2</a:t>
            </a:r>
            <a:r>
              <a:rPr lang="en-US" sz="800" baseline="30000" dirty="0"/>
              <a:t>400</a:t>
            </a:r>
            <a:r>
              <a:rPr lang="en-US" sz="800" dirty="0"/>
              <a:t>), which is longer than the age of universe even in microseconds.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With polynomial complexity O(400</a:t>
            </a:r>
            <a:r>
              <a:rPr lang="en-US" sz="800" baseline="30000" dirty="0"/>
              <a:t>p</a:t>
            </a:r>
            <a:r>
              <a:rPr lang="en-US" sz="800" dirty="0"/>
              <a:t>), it would take few minutes for small p, e.g., with p=5 (e.g. on a 50GFLOPS machine)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Quadratic speedup can be also significant. The problem of complexity O(2</a:t>
            </a:r>
            <a:r>
              <a:rPr lang="en-US" sz="800" baseline="30000" dirty="0"/>
              <a:t>20</a:t>
            </a:r>
            <a:r>
              <a:rPr lang="en-US" sz="800" dirty="0"/>
              <a:t>) can be solved in a fraction of a second.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There are many intractable problems (we usually approximate answers):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Why can’t we reliably predict next week’s whether? What about this week next year? Can we find a cure for cancer by testing all possible interactions of known chemicals and human body cells? Can we optimally solve the Wall Street portfolio management problem?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quantum computer is not generally faster,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Quantum speedup (</a:t>
            </a:r>
            <a:r>
              <a:rPr lang="en-US" sz="1000" dirty="0"/>
              <a:t>There are  problems which are classically hard and quantumly easy!</a:t>
            </a:r>
            <a:r>
              <a:rPr lang="en-US" sz="1000" dirty="0">
                <a:latin typeface="+mn-lt"/>
              </a:rPr>
              <a:t>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There exist quantum algorithms to solve classical problems with less complexity than their classical counterparts.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Bounded-error quantum polynomial time (BQP): </a:t>
            </a:r>
            <a:r>
              <a:rPr lang="en-US" sz="800" dirty="0"/>
              <a:t>problems solvable by a quantum computer in polynomial time, with an error probability of at most 1/3.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Exponential speedup: </a:t>
            </a:r>
            <a:r>
              <a:rPr lang="en-US" sz="800" dirty="0"/>
              <a:t>some problems classically in NP are in BQP, i.e. there are algorithms that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Quadratic speedup: </a:t>
            </a:r>
            <a:r>
              <a:rPr lang="en-US" sz="800" dirty="0"/>
              <a:t>some problems in P or NP can get quadratic speedup using quantum algorithms.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>
                <a:highlight>
                  <a:srgbClr val="00FF7D"/>
                </a:highlight>
              </a:rPr>
              <a:t>A problem  can get quantum speedup if there exists a quantum algorithm to solve that problem in  faster than any classical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0466-86D2-014B-BCE2-3BBB8F16E3B5}"/>
              </a:ext>
            </a:extLst>
          </p:cNvPr>
          <p:cNvSpPr/>
          <p:nvPr/>
        </p:nvSpPr>
        <p:spPr>
          <a:xfrm>
            <a:off x="8339075" y="1802618"/>
            <a:ext cx="3639273" cy="2292935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r>
              <a:rPr lang="en-US" sz="1100" b="1" dirty="0"/>
              <a:t>Well-known NP-complete problems: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Boolean satisfiability problem (SAT)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Knapsack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Hamiltonian path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Travelling salesman problem (TSP)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Subgraph isomorphism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Subset sum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Clique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Vertex cover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Independent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Dominating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Graph coloring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5FCD1-8BBD-CF48-9C71-F1F28D85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47" y="4316980"/>
            <a:ext cx="2794000" cy="223520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EDE433D-CDFA-614C-A15E-D97534CF7EC9}"/>
              </a:ext>
            </a:extLst>
          </p:cNvPr>
          <p:cNvSpPr txBox="1">
            <a:spLocks/>
          </p:cNvSpPr>
          <p:nvPr/>
        </p:nvSpPr>
        <p:spPr>
          <a:xfrm>
            <a:off x="8339074" y="694481"/>
            <a:ext cx="3639273" cy="886710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 anchor="ctr">
            <a:no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200" dirty="0">
                <a:solidFill>
                  <a:srgbClr val="FE066D"/>
                </a:solidFill>
              </a:rPr>
              <a:t>Q: </a:t>
            </a:r>
            <a:r>
              <a:rPr lang="fi-FI" sz="1200" dirty="0" err="1">
                <a:solidFill>
                  <a:srgbClr val="FE066D"/>
                </a:solidFill>
              </a:rPr>
              <a:t>What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can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we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use</a:t>
            </a:r>
            <a:r>
              <a:rPr lang="fi-FI" sz="1200" dirty="0">
                <a:solidFill>
                  <a:srgbClr val="FE066D"/>
                </a:solidFill>
              </a:rPr>
              <a:t> a </a:t>
            </a:r>
            <a:r>
              <a:rPr lang="fi-FI" sz="1200" dirty="0" err="1">
                <a:solidFill>
                  <a:srgbClr val="FE066D"/>
                </a:solidFill>
              </a:rPr>
              <a:t>quantum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computer</a:t>
            </a:r>
            <a:r>
              <a:rPr lang="fi-FI" sz="1200" dirty="0">
                <a:solidFill>
                  <a:srgbClr val="FE066D"/>
                </a:solidFill>
              </a:rPr>
              <a:t> for?</a:t>
            </a:r>
          </a:p>
        </p:txBody>
      </p:sp>
    </p:spTree>
    <p:extLst>
      <p:ext uri="{BB962C8B-B14F-4D97-AF65-F5344CB8AC3E}">
        <p14:creationId xmlns:p14="http://schemas.microsoft.com/office/powerpoint/2010/main" val="2065707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8338929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exponentially, hence the number of possible random outcomes.</a:t>
            </a:r>
          </a:p>
          <a:p>
            <a:endParaRPr lang="en-US" sz="2400" dirty="0"/>
          </a:p>
          <a:p>
            <a:r>
              <a:rPr lang="en-US" sz="2400" dirty="0"/>
              <a:t>There are 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</a:t>
            </a:r>
            <a:r>
              <a:rPr lang="fi-FI" sz="1800" b="1" dirty="0"/>
              <a:t>on </a:t>
            </a: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/>
              <a:t>Based</a:t>
            </a:r>
            <a:r>
              <a:rPr lang="fi-FI" sz="1800" b="1" dirty="0"/>
              <a:t>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4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8FB65B-6A09-5F4A-B0B8-95ADAF652E7B}"/>
              </a:ext>
            </a:extLst>
          </p:cNvPr>
          <p:cNvSpPr/>
          <p:nvPr/>
        </p:nvSpPr>
        <p:spPr>
          <a:xfrm>
            <a:off x="556054" y="4732102"/>
            <a:ext cx="6042454" cy="14580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6C6DE0-CD19-1742-A728-6A419B483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5982729" cy="5146677"/>
          </a:xfrm>
        </p:spPr>
        <p:txBody>
          <a:bodyPr>
            <a:normAutofit fontScale="62500" lnSpcReduction="20000"/>
          </a:bodyPr>
          <a:lstStyle/>
          <a:p>
            <a:r>
              <a:rPr lang="en-US" sz="3300" dirty="0"/>
              <a:t>UNIVERSAL QUANTUM COMPUTING</a:t>
            </a:r>
          </a:p>
          <a:p>
            <a:endParaRPr lang="en-US" sz="3300" dirty="0"/>
          </a:p>
          <a:p>
            <a:pPr marL="742944" lvl="1" indent="-457200"/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Cryptography (Shor’s algorithm for Integer factorization)</a:t>
            </a:r>
          </a:p>
          <a:p>
            <a:pPr marL="628644" lvl="1" indent="-342900"/>
            <a:r>
              <a:rPr lang="en-US" dirty="0"/>
              <a:t>A practical algorithm with corresponding optimized non-quantum algorithm, Well-studied, several implementations, exponential speedup, large impact. [1994, Bell Labs]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Discrete</a:t>
            </a:r>
            <a:r>
              <a:rPr lang="en-US" b="0" dirty="0"/>
              <a:t> </a:t>
            </a:r>
            <a:r>
              <a:rPr lang="en-US" dirty="0"/>
              <a:t>Optimization and Database Search</a:t>
            </a:r>
          </a:p>
          <a:p>
            <a:pPr marL="628644" lvl="1" indent="-342900"/>
            <a:r>
              <a:rPr lang="en-US" dirty="0"/>
              <a:t>There is a possibility of quadratic speedup for some combinatorial optimization and integer programming problems, which are in NP with exponential complexity. </a:t>
            </a:r>
          </a:p>
          <a:p>
            <a:pPr marL="628644" lvl="1" indent="-342900"/>
            <a:r>
              <a:rPr lang="en-US" dirty="0" err="1"/>
              <a:t>Grovers</a:t>
            </a:r>
            <a:r>
              <a:rPr lang="en-US" dirty="0"/>
              <a:t> algorithm [1996, Bell Labs]</a:t>
            </a:r>
          </a:p>
          <a:p>
            <a:pPr marL="628644" lvl="1" indent="-342900"/>
            <a:r>
              <a:rPr lang="en-US" dirty="0" err="1"/>
              <a:t>Tarvelling</a:t>
            </a:r>
            <a:r>
              <a:rPr lang="en-US" dirty="0"/>
              <a:t> salesman problem (TSP) is NP-complete. There is no quantum algorithm to solve it in polynomial time yet. But there are two approaches that promise quadratic speedup.</a:t>
            </a:r>
          </a:p>
          <a:p>
            <a:pPr lvl="3" indent="0">
              <a:buNone/>
            </a:pPr>
            <a:r>
              <a:rPr lang="en-US" dirty="0" err="1"/>
              <a:t>Moylett</a:t>
            </a:r>
            <a:r>
              <a:rPr lang="en-US" dirty="0"/>
              <a:t>, Dominic J., Noah Linden, and Ashley </a:t>
            </a:r>
            <a:r>
              <a:rPr lang="en-US" dirty="0" err="1"/>
              <a:t>Montanaro</a:t>
            </a:r>
            <a:r>
              <a:rPr lang="en-US" dirty="0"/>
              <a:t>. "Quantum speedup of the traveling-salesman problem for bounded-degree graphs." </a:t>
            </a:r>
            <a:r>
              <a:rPr lang="en-US" i="1" dirty="0"/>
              <a:t>Physical Review A</a:t>
            </a:r>
            <a:r>
              <a:rPr lang="en-US" dirty="0"/>
              <a:t> 95.3 (2017), </a:t>
            </a:r>
            <a:r>
              <a:rPr lang="en-US" dirty="0">
                <a:hlinkClick r:id="rId2"/>
              </a:rPr>
              <a:t>https://arxiv.org/abs/1612.06203</a:t>
            </a: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B1A336-FF23-F14A-B084-C61C94F3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664146" cy="990601"/>
          </a:xfrm>
        </p:spPr>
        <p:txBody>
          <a:bodyPr/>
          <a:lstStyle/>
          <a:p>
            <a:r>
              <a:rPr lang="en-US"/>
              <a:t>Problems to Solve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89EC9-300E-E54E-801A-285E9FD4C1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A6EF1-95CF-B349-87C1-0F398DE9990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F48366A-A9DB-0C4B-A998-ADBABB5DDD54}"/>
              </a:ext>
            </a:extLst>
          </p:cNvPr>
          <p:cNvSpPr txBox="1">
            <a:spLocks/>
          </p:cNvSpPr>
          <p:nvPr/>
        </p:nvSpPr>
        <p:spPr>
          <a:xfrm>
            <a:off x="6870357" y="1371600"/>
            <a:ext cx="4940643" cy="5146677"/>
          </a:xfrm>
          <a:prstGeom prst="rect">
            <a:avLst/>
          </a:prstGeom>
        </p:spPr>
        <p:txBody>
          <a:bodyPr vert="horz" lIns="0" tIns="91440" rIns="0" bIns="45720" rtlCol="0">
            <a:normAutofit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OTHER AREAS (NOT GATE MODEL)</a:t>
            </a:r>
          </a:p>
          <a:p>
            <a:endParaRPr lang="en-US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simulation (Chemistry/Physics simulator)</a:t>
            </a:r>
          </a:p>
          <a:p>
            <a:pPr marL="628644" lvl="1" indent="-342900"/>
            <a:r>
              <a:rPr lang="en-US" sz="1100"/>
              <a:t>Still a very new field and only few experiments have been carried out in research labs.</a:t>
            </a:r>
          </a:p>
          <a:p>
            <a:pPr marL="628644" lvl="1" indent="-342900"/>
            <a:r>
              <a:rPr lang="en-US" sz="1100"/>
              <a:t>July 2018, first claim of multi-qubit demonstration of a quantum chemistry. </a:t>
            </a:r>
            <a:r>
              <a:rPr lang="en-US" sz="1100">
                <a:hlinkClick r:id="rId3"/>
              </a:rPr>
              <a:t>https://www.sciencedaily.com/releases/2018/07/180724110028.htm</a:t>
            </a:r>
            <a:endParaRPr lang="en-US" sz="1100"/>
          </a:p>
          <a:p>
            <a:pPr marL="628644" lvl="1" indent="-342900"/>
            <a:r>
              <a:rPr lang="en-US" sz="1100"/>
              <a:t>September 2017, Computation of molecular spectra, IBM research, nature. </a:t>
            </a:r>
            <a:r>
              <a:rPr lang="en-US" sz="1100">
                <a:hlinkClick r:id="rId4"/>
              </a:rPr>
              <a:t>https://www.nature.com/articles/nature23879</a:t>
            </a:r>
            <a:endParaRPr lang="en-US" sz="110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Approximation algorithms</a:t>
            </a:r>
          </a:p>
          <a:p>
            <a:pPr marL="742944" lvl="1" indent="-457200"/>
            <a:r>
              <a:rPr lang="en-US" sz="1000"/>
              <a:t>Quantum Annealing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Communication</a:t>
            </a:r>
          </a:p>
          <a:p>
            <a:pPr marL="742944" lvl="1" indent="-457200"/>
            <a:r>
              <a:rPr lang="en-US" sz="1100"/>
              <a:t>Not quantum computing per se. Example: Quantum Key Distribution (QKD), not in the scope of this project.</a:t>
            </a:r>
          </a:p>
          <a:p>
            <a:pPr marL="742944" lvl="1" indent="-457200"/>
            <a:r>
              <a:rPr lang="en-US" sz="1100"/>
              <a:t>An overview of Quantum Information Systems</a:t>
            </a:r>
            <a:r>
              <a:rPr lang="en-US" sz="1100" b="1"/>
              <a:t>: </a:t>
            </a:r>
            <a:r>
              <a:rPr lang="en-US" sz="1100">
                <a:hlinkClick r:id="rId5"/>
              </a:rPr>
              <a:t>https://ieeexplore.ieee.org/document/6707155/</a:t>
            </a:r>
            <a:endParaRPr lang="en-US" sz="1100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3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62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We are searching for one item with a unique property in a large list of N items with no specific structure (e.g. order).</a:t>
                </a:r>
              </a:p>
              <a:p>
                <a:pPr marL="742944" lvl="1" indent="-457200"/>
                <a:r>
                  <a:rPr lang="en-US" sz="2500" dirty="0">
                    <a:latin typeface="+mj-lt"/>
                  </a:rPr>
                  <a:t>Classical computation requires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500" dirty="0">
                    <a:latin typeface="+mj-lt"/>
                  </a:rPr>
                  <a:t> checks on average.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An abstract problem with endless </a:t>
                </a:r>
                <a:r>
                  <a:rPr lang="en-US" sz="2500" dirty="0" err="1">
                    <a:solidFill>
                      <a:srgbClr val="333333"/>
                    </a:solidFill>
                    <a:latin typeface="+mj-lt"/>
                  </a:rPr>
                  <a:t>apllications</a:t>
                </a:r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!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900" b="0" dirty="0"/>
                  <a:t> evaluations</a:t>
                </a:r>
              </a:p>
              <a:p>
                <a:pPr marL="742944" lvl="1" indent="-457200"/>
                <a:r>
                  <a:rPr lang="en-US" dirty="0">
                    <a:latin typeface="+mj-lt"/>
                  </a:rPr>
                  <a:t> e.g. 1000 instead of 1M operations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It is not known whether quantum algorithms can accelerate general dynamic programming algorithms.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>
                    <a:solidFill>
                      <a:srgbClr val="333333"/>
                    </a:solidFill>
                  </a:rPr>
                  <a:t>Note: Grover’s algorithm and not any other quantum algorithm solves NP-hard problems in polynomial time.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65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04AE9-0FC9-C84F-910E-E4ECA7CD9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9937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qubit (x2),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pPr lvl="1"/>
            <a:r>
              <a:rPr lang="en-US" sz="1900" dirty="0"/>
              <a:t>Resources are limited.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starting from liquid helium at 4 Kelvin to 800 </a:t>
            </a:r>
            <a:r>
              <a:rPr lang="en-US" sz="1900" b="0" dirty="0" err="1"/>
              <a:t>milliKelvin</a:t>
            </a:r>
            <a:r>
              <a:rPr lang="en-US" sz="1900" b="0" dirty="0"/>
              <a:t>, 100 </a:t>
            </a:r>
            <a:r>
              <a:rPr lang="en-US" sz="1900" b="0" dirty="0" err="1"/>
              <a:t>milliKelvin</a:t>
            </a:r>
            <a:r>
              <a:rPr lang="en-US" sz="1900" b="0" dirty="0"/>
              <a:t> and, finally,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6BA18-A61B-9647-B526-CD8D271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3" y="1360344"/>
            <a:ext cx="3850039" cy="133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54FFA-0CBD-B844-8B51-60A7EF69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62" y="3857088"/>
            <a:ext cx="3900908" cy="164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37919-3CB7-0A4A-AA25-91BA5AF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62" y="2567042"/>
            <a:ext cx="3850039" cy="1524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9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584411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QUISKIT 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608B4E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19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 -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4B3065E-1B4D-014D-B13E-203EBA6EBFA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07810" y="5632763"/>
            <a:ext cx="5393410" cy="70604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Jupyter notebook example  from </a:t>
            </a:r>
            <a:r>
              <a:rPr lang="en-US" sz="1600" dirty="0" err="1"/>
              <a:t>Quiskit</a:t>
            </a:r>
            <a:r>
              <a:rPr lang="en-US" sz="1600" dirty="0"/>
              <a:t> tutorial (more qubits):</a:t>
            </a:r>
          </a:p>
          <a:p>
            <a:r>
              <a:rPr lang="en-US" sz="1600" dirty="0">
                <a:hlinkClick r:id="rId3"/>
              </a:rPr>
              <a:t>https://github.com/Qiskit/qiskit-tutorial/blob/master/reference/algorithms/grover_algorithm.ip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06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7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2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9F5BE-1940-0A4B-92D3-DEE23834AF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701642" cy="46894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An unconventional computing model!</a:t>
            </a:r>
          </a:p>
          <a:p>
            <a:r>
              <a:rPr lang="en-US" dirty="0"/>
              <a:t>A necessary condition: </a:t>
            </a:r>
            <a:r>
              <a:rPr lang="en-US" b="0" dirty="0"/>
              <a:t>mapping from states to their successors must be one-to-one. </a:t>
            </a:r>
          </a:p>
          <a:p>
            <a:r>
              <a:rPr lang="en-US" dirty="0"/>
              <a:t>There has been quite a debate that such a model can perform universal computation.</a:t>
            </a:r>
          </a:p>
          <a:p>
            <a:r>
              <a:rPr lang="en-US" dirty="0"/>
              <a:t>History:</a:t>
            </a:r>
          </a:p>
          <a:p>
            <a:pPr marL="742944" lvl="1" indent="-457200"/>
            <a:r>
              <a:rPr lang="en-US" dirty="0"/>
              <a:t>[1973] Rolf </a:t>
            </a:r>
            <a:r>
              <a:rPr lang="en-US" dirty="0" err="1"/>
              <a:t>Landauer</a:t>
            </a:r>
            <a:r>
              <a:rPr lang="en-US" dirty="0"/>
              <a:t> of IBM: in order for a computational process to be physically reversible, it must also be logically reversible</a:t>
            </a:r>
          </a:p>
          <a:p>
            <a:r>
              <a:rPr lang="en-US" dirty="0"/>
              <a:t>[Current] </a:t>
            </a:r>
          </a:p>
          <a:p>
            <a:pPr marL="742944" lvl="1" indent="-457200"/>
            <a:r>
              <a:rPr lang="en-US" b="1" dirty="0">
                <a:highlight>
                  <a:srgbClr val="00FF7D"/>
                </a:highlight>
              </a:rPr>
              <a:t>Great body of academic results and proofs of universality. </a:t>
            </a:r>
          </a:p>
          <a:p>
            <a:pPr marL="742944" lvl="1" indent="-457200"/>
            <a:r>
              <a:rPr lang="en-US" b="0" dirty="0"/>
              <a:t>Reversing cause and effect is no trouble for quantum computers.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no </a:t>
            </a:r>
            <a:r>
              <a:rPr lang="fi-FI" dirty="0" err="1"/>
              <a:t>practical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coming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.</a:t>
            </a:r>
          </a:p>
          <a:p>
            <a:endParaRPr lang="en-US" dirty="0"/>
          </a:p>
          <a:p>
            <a:r>
              <a:rPr lang="en-US" dirty="0"/>
              <a:t>Reversible gates</a:t>
            </a:r>
          </a:p>
          <a:p>
            <a:r>
              <a:rPr lang="en-US" dirty="0"/>
              <a:t>	Example: Controlled NOT (CNOT)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58614-6EFB-E14F-BB3D-F9D79C1A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052538" cy="990601"/>
          </a:xfrm>
        </p:spPr>
        <p:txBody>
          <a:bodyPr/>
          <a:lstStyle/>
          <a:p>
            <a:r>
              <a:rPr lang="en-US" dirty="0"/>
              <a:t>Classical Reversible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111-0AA8-9941-806F-89AA3DFE68D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90FD-C402-BD49-AAED-4A339EC60A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F9D5A-A83B-9045-9D3A-86E0C86A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39" y="3375783"/>
            <a:ext cx="3747895" cy="29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83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39582</TotalTime>
  <Words>5475</Words>
  <Application>Microsoft Macintosh PowerPoint</Application>
  <PresentationFormat>Widescreen</PresentationFormat>
  <Paragraphs>989</Paragraphs>
  <Slides>59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CONTECTS</vt:lpstr>
      <vt:lpstr>Something about Quantum Physics</vt:lpstr>
      <vt:lpstr>Review of CLASSICAL COMPUTING: MODERN DIGITAL COMPUTERS </vt:lpstr>
      <vt:lpstr>Classical Reversible COMPUTING</vt:lpstr>
      <vt:lpstr>Input/output logic</vt:lpstr>
      <vt:lpstr>Reversible LOGIC – TOFFOLI GATE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CONTECTS</vt:lpstr>
      <vt:lpstr>Hello World! Instructions </vt:lpstr>
      <vt:lpstr>Hello World! (Graphical tool) </vt:lpstr>
      <vt:lpstr>Hello World!  creating a Bell state  </vt:lpstr>
      <vt:lpstr>CONTECTS</vt:lpstr>
      <vt:lpstr>OpenQASM</vt:lpstr>
      <vt:lpstr>OpenQASM: What it looks like?</vt:lpstr>
      <vt:lpstr>OpenQASM</vt:lpstr>
      <vt:lpstr>QISKIT</vt:lpstr>
      <vt:lpstr>Get your token from IBM Q </vt:lpstr>
      <vt:lpstr>QISKIT InstallATIOn Spyder</vt:lpstr>
      <vt:lpstr>QISKIT Jupyter (Pre-installed)</vt:lpstr>
      <vt:lpstr>QISKIT</vt:lpstr>
      <vt:lpstr>Basic Circuit Identities and Larger Circuits (IBM Q Experience User Guide)  </vt:lpstr>
      <vt:lpstr>CONTECTS</vt:lpstr>
      <vt:lpstr>Encoding Data (AKA Oracle) How to represent a list of items in a quantum computer?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CONTECTS</vt:lpstr>
      <vt:lpstr>It is all about Complexity! NOT PERFORMANCE</vt:lpstr>
      <vt:lpstr>Quantum Algorithms</vt:lpstr>
      <vt:lpstr>Problems to Solve</vt:lpstr>
      <vt:lpstr>Grover’s Algorithm</vt:lpstr>
      <vt:lpstr>GROVER’S: Providing the List (Function) The ORACLE</vt:lpstr>
      <vt:lpstr>GROVER’s: Amplitude Amplification reflection about the AVERAGE</vt:lpstr>
      <vt:lpstr>Grover’s : Implementation</vt:lpstr>
      <vt:lpstr>Grover’s : QUISKIT EXERCISE</vt:lpstr>
      <vt:lpstr>Grover’s : Implementation - Code</vt:lpstr>
      <vt:lpstr>If curious, simulate yourself in python or do it on paper!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308</cp:revision>
  <cp:lastPrinted>2018-09-17T13:51:53Z</cp:lastPrinted>
  <dcterms:created xsi:type="dcterms:W3CDTF">1601-01-01T00:00:00Z</dcterms:created>
  <dcterms:modified xsi:type="dcterms:W3CDTF">2018-10-01T08:26:30Z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